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1"/>
  </p:notesMasterIdLst>
  <p:sldIdLst>
    <p:sldId id="256" r:id="rId2"/>
    <p:sldId id="258" r:id="rId3"/>
    <p:sldId id="270" r:id="rId4"/>
    <p:sldId id="262" r:id="rId5"/>
    <p:sldId id="265" r:id="rId6"/>
    <p:sldId id="282" r:id="rId7"/>
    <p:sldId id="283" r:id="rId8"/>
    <p:sldId id="284" r:id="rId9"/>
    <p:sldId id="285" r:id="rId10"/>
    <p:sldId id="261" r:id="rId11"/>
    <p:sldId id="264" r:id="rId12"/>
    <p:sldId id="287" r:id="rId13"/>
    <p:sldId id="263" r:id="rId14"/>
    <p:sldId id="257" r:id="rId15"/>
    <p:sldId id="288" r:id="rId16"/>
    <p:sldId id="289" r:id="rId17"/>
    <p:sldId id="290" r:id="rId18"/>
    <p:sldId id="272" r:id="rId19"/>
    <p:sldId id="278" r:id="rId20"/>
  </p:sldIdLst>
  <p:sldSz cx="9144000" cy="5143500" type="screen16x9"/>
  <p:notesSz cx="6858000" cy="9144000"/>
  <p:embeddedFontLst>
    <p:embeddedFont>
      <p:font typeface="Anton" pitchFamily="2" charset="0"/>
      <p:regular r:id="rId22"/>
    </p:embeddedFont>
    <p:embeddedFont>
      <p:font typeface="B Nazanin" panose="00000400000000000000" pitchFamily="2" charset="-78"/>
      <p:regular r:id="rId23"/>
      <p:bold r:id="rId24"/>
    </p:embeddedFont>
    <p:embeddedFont>
      <p:font typeface="B Sina" panose="00000700000000000000" pitchFamily="2" charset="-78"/>
      <p:bold r:id="rId25"/>
    </p:embeddedFont>
    <p:embeddedFont>
      <p:font typeface="B Yekan" panose="00000400000000000000" pitchFamily="2" charset="-78"/>
      <p:regular r:id="rId26"/>
    </p:embeddedFont>
    <p:embeddedFont>
      <p:font typeface="Fira Sans Condensed Light" panose="020B0403050000020004" pitchFamily="34" charset="0"/>
      <p:regular r:id="rId27"/>
      <p:italic r:id="rId28"/>
    </p:embeddedFont>
    <p:embeddedFont>
      <p:font typeface="Josefin Slab" pitchFamily="2" charset="0"/>
      <p:regular r:id="rId29"/>
      <p:bold r:id="rId30"/>
      <p:italic r:id="rId31"/>
      <p:boldItalic r:id="rId32"/>
    </p:embeddedFont>
    <p:embeddedFont>
      <p:font typeface="Rajdhani" panose="020B0604020202020204" charset="0"/>
      <p:bold r:id="rId33"/>
    </p:embeddedFont>
    <p:embeddedFont>
      <p:font typeface="Vazir" panose="020B0604020202020204" charset="-78"/>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7CE849-794C-45D5-BB0B-582ACD65B085}">
  <a:tblStyle styleId="{5B7CE849-794C-45D5-BB0B-582ACD65B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735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535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851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91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5644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079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561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9" r:id="rId7"/>
    <p:sldLayoutId id="2147483660" r:id="rId8"/>
    <p:sldLayoutId id="2147483661" r:id="rId9"/>
    <p:sldLayoutId id="2147483662" r:id="rId10"/>
    <p:sldLayoutId id="2147483663" r:id="rId11"/>
    <p:sldLayoutId id="2147483665" r:id="rId12"/>
    <p:sldLayoutId id="2147483666" r:id="rId13"/>
    <p:sldLayoutId id="2147483667"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2" name="Rectangle 1">
            <a:extLst>
              <a:ext uri="{FF2B5EF4-FFF2-40B4-BE49-F238E27FC236}">
                <a16:creationId xmlns:a16="http://schemas.microsoft.com/office/drawing/2014/main" id="{7DD09065-99ED-DCF2-9FF2-E652A44059A7}"/>
              </a:ext>
            </a:extLst>
          </p:cNvPr>
          <p:cNvSpPr/>
          <p:nvPr/>
        </p:nvSpPr>
        <p:spPr>
          <a:xfrm>
            <a:off x="451724" y="813834"/>
            <a:ext cx="3791386" cy="3515832"/>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p24"/>
          <p:cNvSpPr txBox="1">
            <a:spLocks noGrp="1"/>
          </p:cNvSpPr>
          <p:nvPr>
            <p:ph type="ctrTitle"/>
          </p:nvPr>
        </p:nvSpPr>
        <p:spPr>
          <a:xfrm>
            <a:off x="471377" y="950705"/>
            <a:ext cx="3699238" cy="447861"/>
          </a:xfrm>
          <a:prstGeom prst="rect">
            <a:avLst/>
          </a:prstGeom>
        </p:spPr>
        <p:txBody>
          <a:bodyPr spcFirstLastPara="1" wrap="square" lIns="91425" tIns="91425" rIns="91425" bIns="91425" anchor="b" anchorCtr="0">
            <a:noAutofit/>
          </a:bodyPr>
          <a:lstStyle/>
          <a:p>
            <a:pPr lvl="0" algn="ctr" rtl="1"/>
            <a:r>
              <a:rPr lang="en-US" sz="1400" dirty="0">
                <a:latin typeface="Vazir" panose="020B0604020202020204" charset="-78"/>
                <a:ea typeface="Rajdhani"/>
                <a:cs typeface="Vazir" panose="020B0604020202020204" charset="-78"/>
                <a:sym typeface="Rajdhani"/>
              </a:rPr>
              <a:t>RAG</a:t>
            </a:r>
            <a:r>
              <a:rPr lang="fa-IR" sz="1400" dirty="0">
                <a:latin typeface="Vazir" panose="020B0604020202020204" charset="-78"/>
                <a:ea typeface="Rajdhani"/>
                <a:cs typeface="Vazir" panose="020B0604020202020204" charset="-78"/>
                <a:sym typeface="Rajdhani"/>
              </a:rPr>
              <a:t> خاص منظوره : </a:t>
            </a:r>
            <a:r>
              <a:rPr lang="fa-IR" sz="1400" dirty="0">
                <a:latin typeface="Vazir" panose="020B0604020202020204" charset="-78"/>
                <a:cs typeface="Vazir" panose="020B0604020202020204" charset="-78"/>
              </a:rPr>
              <a:t>مشاور روانشناسی</a:t>
            </a:r>
            <a:endParaRPr sz="1400" dirty="0">
              <a:latin typeface="Vazir" panose="020B0604020202020204" charset="-78"/>
              <a:ea typeface="Rajdhani"/>
              <a:cs typeface="Vazir" panose="020B0604020202020204" charset="-78"/>
              <a:sym typeface="Rajdhani"/>
            </a:endParaRPr>
          </a:p>
        </p:txBody>
      </p:sp>
      <p:sp>
        <p:nvSpPr>
          <p:cNvPr id="103" name="Google Shape;103;p24"/>
          <p:cNvSpPr txBox="1">
            <a:spLocks noGrp="1"/>
          </p:cNvSpPr>
          <p:nvPr>
            <p:ph type="subTitle" idx="1"/>
          </p:nvPr>
        </p:nvSpPr>
        <p:spPr>
          <a:xfrm>
            <a:off x="471377" y="1694020"/>
            <a:ext cx="3384900" cy="4344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fa-IR" dirty="0">
                <a:latin typeface="Vazir" panose="020B0603030804020204" pitchFamily="34" charset="-78"/>
                <a:ea typeface="Fira Sans Condensed Light"/>
                <a:cs typeface="Vazir" panose="020B0603030804020204" pitchFamily="34" charset="-78"/>
                <a:sym typeface="Fira Sans Condensed Light"/>
              </a:rPr>
              <a:t>استاد : احسان الدین عسکری</a:t>
            </a:r>
            <a:endParaRPr dirty="0">
              <a:latin typeface="Vazir" panose="020B0603030804020204" pitchFamily="34" charset="-78"/>
              <a:ea typeface="Fira Sans Condensed Light"/>
              <a:cs typeface="Vazir" panose="020B0603030804020204" pitchFamily="34" charset="-78"/>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
        <p:nvSpPr>
          <p:cNvPr id="3" name="L-Shape 2">
            <a:extLst>
              <a:ext uri="{FF2B5EF4-FFF2-40B4-BE49-F238E27FC236}">
                <a16:creationId xmlns:a16="http://schemas.microsoft.com/office/drawing/2014/main" id="{8EC88E92-8622-B282-B9B9-B3AB36C2671F}"/>
              </a:ext>
            </a:extLst>
          </p:cNvPr>
          <p:cNvSpPr/>
          <p:nvPr/>
        </p:nvSpPr>
        <p:spPr>
          <a:xfrm rot="5400000">
            <a:off x="398882" y="770705"/>
            <a:ext cx="360000" cy="360000"/>
          </a:xfrm>
          <a:prstGeom prst="corner">
            <a:avLst>
              <a:gd name="adj1" fmla="val 20598"/>
              <a:gd name="adj2" fmla="val 221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Shape 6">
            <a:extLst>
              <a:ext uri="{FF2B5EF4-FFF2-40B4-BE49-F238E27FC236}">
                <a16:creationId xmlns:a16="http://schemas.microsoft.com/office/drawing/2014/main" id="{ED65C259-1AD2-A896-0EFE-F3612D424141}"/>
              </a:ext>
            </a:extLst>
          </p:cNvPr>
          <p:cNvSpPr/>
          <p:nvPr/>
        </p:nvSpPr>
        <p:spPr>
          <a:xfrm rot="16200000">
            <a:off x="3883110" y="3997680"/>
            <a:ext cx="360000" cy="360000"/>
          </a:xfrm>
          <a:prstGeom prst="corner">
            <a:avLst>
              <a:gd name="adj1" fmla="val 20598"/>
              <a:gd name="adj2" fmla="val 2217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3226D06-73DA-E981-AFCE-9C784AF22999}"/>
              </a:ext>
            </a:extLst>
          </p:cNvPr>
          <p:cNvCxnSpPr>
            <a:cxnSpLocks/>
          </p:cNvCxnSpPr>
          <p:nvPr/>
        </p:nvCxnSpPr>
        <p:spPr>
          <a:xfrm>
            <a:off x="1756075" y="1509373"/>
            <a:ext cx="990962"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046050" y="234123"/>
            <a:ext cx="819455" cy="307777"/>
          </a:xfrm>
          <a:prstGeom prst="rect">
            <a:avLst/>
          </a:prstGeom>
          <a:noFill/>
        </p:spPr>
        <p:txBody>
          <a:bodyPr wrap="none" rtlCol="0">
            <a:spAutoFit/>
          </a:bodyPr>
          <a:lstStyle/>
          <a:p>
            <a:r>
              <a:rPr lang="fa-IR" b="1" dirty="0">
                <a:solidFill>
                  <a:schemeClr val="tx2"/>
                </a:solidFill>
                <a:cs typeface="B Nazanin" panose="00000400000000000000" pitchFamily="2" charset="-78"/>
              </a:rPr>
              <a:t>به نام خدا </a:t>
            </a:r>
            <a:endParaRPr lang="en-US" b="1" dirty="0">
              <a:solidFill>
                <a:schemeClr val="tx2"/>
              </a:solidFill>
              <a:cs typeface="B Nazanin" panose="00000400000000000000" pitchFamily="2" charset="-78"/>
            </a:endParaRPr>
          </a:p>
        </p:txBody>
      </p:sp>
      <p:sp>
        <p:nvSpPr>
          <p:cNvPr id="10" name="Google Shape;103;p24"/>
          <p:cNvSpPr txBox="1">
            <a:spLocks/>
          </p:cNvSpPr>
          <p:nvPr/>
        </p:nvSpPr>
        <p:spPr>
          <a:xfrm>
            <a:off x="579680" y="2137350"/>
            <a:ext cx="338490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تیم اجرایی : </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امیرحسین علیشاهی</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محمدرضا حسینی</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امیرمحمد عزتی</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مرتضی شهرابی </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وحید مقیمی</a:t>
            </a: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فرحان سراوند</a:t>
            </a:r>
          </a:p>
          <a:p>
            <a:pPr marL="0" indent="0" algn="ctr" rtl="1"/>
            <a:endParaRPr lang="fa-IR" dirty="0">
              <a:latin typeface="Vazir" panose="020B0603030804020204" pitchFamily="34" charset="-78"/>
              <a:ea typeface="Fira Sans Condensed Light"/>
              <a:cs typeface="Vazir" panose="020B0603030804020204" pitchFamily="34" charset="-78"/>
              <a:sym typeface="Fira Sans Condensed Light"/>
            </a:endParaRPr>
          </a:p>
          <a:p>
            <a:pPr marL="0" indent="0" algn="ctr" rtl="1"/>
            <a:r>
              <a:rPr lang="fa-IR" dirty="0">
                <a:latin typeface="Vazir" panose="020B0603030804020204" pitchFamily="34" charset="-78"/>
                <a:ea typeface="Fira Sans Condensed Light"/>
                <a:cs typeface="Vazir" panose="020B0603030804020204" pitchFamily="34" charset="-78"/>
                <a:sym typeface="Fira Sans Condensed Light"/>
              </a:rPr>
              <a:t>مهر 1403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3200" dirty="0">
                <a:latin typeface="Vazir" panose="020B0604020202020204" charset="-78"/>
                <a:cs typeface="Vazir" panose="020B0604020202020204" charset="-78"/>
              </a:rPr>
              <a:t>بازیابی اطلاعات </a:t>
            </a:r>
            <a:endParaRPr sz="3000" dirty="0">
              <a:solidFill>
                <a:srgbClr val="F3F3F3"/>
              </a:solidFill>
              <a:latin typeface="Vazir" panose="020B0604020202020204" charset="-78"/>
              <a:cs typeface="Vazir" panose="020B0604020202020204" charset="-78"/>
            </a:endParaRPr>
          </a:p>
        </p:txBody>
      </p:sp>
      <p:sp>
        <p:nvSpPr>
          <p:cNvPr id="165" name="Google Shape;165;p29"/>
          <p:cNvSpPr txBox="1">
            <a:spLocks noGrp="1"/>
          </p:cNvSpPr>
          <p:nvPr>
            <p:ph type="title" idx="4"/>
          </p:nvPr>
        </p:nvSpPr>
        <p:spPr>
          <a:xfrm>
            <a:off x="4970793" y="2001882"/>
            <a:ext cx="2059523" cy="689100"/>
          </a:xfrm>
          <a:prstGeom prst="rect">
            <a:avLst/>
          </a:prstGeom>
        </p:spPr>
        <p:txBody>
          <a:bodyPr spcFirstLastPara="1" wrap="square" lIns="0" tIns="0" rIns="0" bIns="0" anchor="ctr" anchorCtr="0">
            <a:noAutofit/>
          </a:bodyPr>
          <a:lstStyle/>
          <a:p>
            <a:pPr marL="0" lvl="0" indent="0" algn="ctr" rtl="1">
              <a:spcBef>
                <a:spcPts val="0"/>
              </a:spcBef>
              <a:spcAft>
                <a:spcPts val="0"/>
              </a:spcAft>
              <a:buNone/>
            </a:pPr>
            <a:r>
              <a:rPr lang="fa-IR" dirty="0">
                <a:cs typeface="B Sina" panose="00000700000000000000" pitchFamily="2" charset="-78"/>
              </a:rPr>
              <a:t>مدل </a:t>
            </a:r>
            <a:r>
              <a:rPr lang="en-US" dirty="0">
                <a:latin typeface="Vazir" panose="020B0604020202020204" charset="-78"/>
                <a:cs typeface="Vazir" panose="020B0604020202020204" charset="-78"/>
              </a:rPr>
              <a:t>Encoder</a:t>
            </a:r>
            <a:endParaRPr dirty="0">
              <a:latin typeface="Vazir" panose="020B0604020202020204" charset="-78"/>
              <a:cs typeface="Vazir" panose="020B0604020202020204" charset="-78"/>
            </a:endParaRPr>
          </a:p>
        </p:txBody>
      </p:sp>
      <p:cxnSp>
        <p:nvCxnSpPr>
          <p:cNvPr id="22" name="Google Shape;169;p29"/>
          <p:cNvCxnSpPr>
            <a:stCxn id="165" idx="1"/>
            <a:endCxn id="23" idx="3"/>
          </p:cNvCxnSpPr>
          <p:nvPr/>
        </p:nvCxnSpPr>
        <p:spPr>
          <a:xfrm flipH="1" flipV="1">
            <a:off x="4173743" y="1860432"/>
            <a:ext cx="797050" cy="486000"/>
          </a:xfrm>
          <a:prstGeom prst="straightConnector1">
            <a:avLst/>
          </a:prstGeom>
          <a:noFill/>
          <a:ln w="19050" cap="flat" cmpd="sng">
            <a:solidFill>
              <a:srgbClr val="F3F3F3"/>
            </a:solidFill>
            <a:prstDash val="solid"/>
            <a:round/>
            <a:headEnd type="oval" w="med" len="med"/>
            <a:tailEnd type="oval" w="med" len="med"/>
          </a:ln>
        </p:spPr>
      </p:cxnSp>
      <p:sp>
        <p:nvSpPr>
          <p:cNvPr id="23" name="Google Shape;162;p29"/>
          <p:cNvSpPr txBox="1">
            <a:spLocks noGrp="1"/>
          </p:cNvSpPr>
          <p:nvPr>
            <p:ph type="subTitle" idx="2"/>
          </p:nvPr>
        </p:nvSpPr>
        <p:spPr>
          <a:xfrm>
            <a:off x="2113043" y="1374432"/>
            <a:ext cx="2060700" cy="972000"/>
          </a:xfrm>
          <a:prstGeom prst="rect">
            <a:avLst/>
          </a:prstGeom>
        </p:spPr>
        <p:txBody>
          <a:bodyPr spcFirstLastPara="1" wrap="square" lIns="91425" tIns="91425" rIns="91425" bIns="91425" anchor="ctr" anchorCtr="0">
            <a:noAutofit/>
          </a:bodyPr>
          <a:lstStyle/>
          <a:p>
            <a:pPr marL="0" lvl="0" indent="0" rtl="1">
              <a:lnSpc>
                <a:spcPct val="100000"/>
              </a:lnSpc>
              <a:spcBef>
                <a:spcPts val="0"/>
              </a:spcBef>
              <a:spcAft>
                <a:spcPts val="1600"/>
              </a:spcAft>
              <a:buNone/>
            </a:pPr>
            <a:r>
              <a:rPr lang="en-US" sz="2000" dirty="0" err="1">
                <a:solidFill>
                  <a:schemeClr val="tx2"/>
                </a:solidFill>
                <a:latin typeface="Vazir" panose="020B0603030804020204" pitchFamily="34" charset="-78"/>
                <a:cs typeface="Vazir" panose="020B0603030804020204" pitchFamily="34" charset="-78"/>
              </a:rPr>
              <a:t>gte</a:t>
            </a:r>
            <a:r>
              <a:rPr lang="en-US" sz="2000" dirty="0">
                <a:solidFill>
                  <a:schemeClr val="tx2"/>
                </a:solidFill>
                <a:latin typeface="Vazir" panose="020B0603030804020204" pitchFamily="34" charset="-78"/>
                <a:cs typeface="Vazir" panose="020B0603030804020204" pitchFamily="34" charset="-78"/>
              </a:rPr>
              <a:t> - small</a:t>
            </a:r>
            <a:endParaRPr lang="fa-IR" sz="2000" dirty="0">
              <a:solidFill>
                <a:schemeClr val="tx2"/>
              </a:solidFill>
              <a:latin typeface="Vazir" panose="020B0603030804020204" pitchFamily="34" charset="-78"/>
              <a:cs typeface="Vazir" panose="020B0603030804020204" pitchFamily="34" charset="-78"/>
            </a:endParaRPr>
          </a:p>
        </p:txBody>
      </p:sp>
      <p:sp>
        <p:nvSpPr>
          <p:cNvPr id="24" name="Google Shape;162;p29"/>
          <p:cNvSpPr txBox="1">
            <a:spLocks noGrp="1"/>
          </p:cNvSpPr>
          <p:nvPr>
            <p:ph type="subTitle" idx="2"/>
          </p:nvPr>
        </p:nvSpPr>
        <p:spPr>
          <a:xfrm>
            <a:off x="2113043" y="2371191"/>
            <a:ext cx="2060700" cy="9720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1600"/>
              </a:spcAft>
              <a:buNone/>
            </a:pPr>
            <a:r>
              <a:rPr lang="en-US" sz="1800" dirty="0">
                <a:solidFill>
                  <a:schemeClr val="tx2"/>
                </a:solidFill>
                <a:latin typeface="Vazir" panose="020B0603030804020204" pitchFamily="34" charset="-78"/>
                <a:cs typeface="Vazir" panose="020B0603030804020204" pitchFamily="34" charset="-78"/>
              </a:rPr>
              <a:t>All mini LM</a:t>
            </a:r>
            <a:r>
              <a:rPr lang="fa-IR" sz="1800" dirty="0">
                <a:solidFill>
                  <a:schemeClr val="tx2"/>
                </a:solidFill>
                <a:latin typeface="Vazir" panose="020B0603030804020204" pitchFamily="34" charset="-78"/>
                <a:cs typeface="Vazir" panose="020B0603030804020204" pitchFamily="34" charset="-78"/>
              </a:rPr>
              <a:t> </a:t>
            </a:r>
            <a:r>
              <a:rPr lang="en-US" sz="1800" dirty="0" err="1">
                <a:solidFill>
                  <a:schemeClr val="tx2"/>
                </a:solidFill>
                <a:latin typeface="Vazir" panose="020B0603030804020204" pitchFamily="34" charset="-78"/>
                <a:cs typeface="Vazir" panose="020B0603030804020204" pitchFamily="34" charset="-78"/>
              </a:rPr>
              <a:t>L6</a:t>
            </a:r>
            <a:r>
              <a:rPr lang="en-US" sz="1800" dirty="0">
                <a:solidFill>
                  <a:schemeClr val="tx2"/>
                </a:solidFill>
                <a:latin typeface="Vazir" panose="020B0603030804020204" pitchFamily="34" charset="-78"/>
                <a:cs typeface="Vazir" panose="020B0603030804020204" pitchFamily="34" charset="-78"/>
              </a:rPr>
              <a:t> </a:t>
            </a:r>
            <a:r>
              <a:rPr lang="en-US" sz="1800" dirty="0" err="1">
                <a:solidFill>
                  <a:schemeClr val="tx2"/>
                </a:solidFill>
                <a:latin typeface="Vazir" panose="020B0603030804020204" pitchFamily="34" charset="-78"/>
                <a:cs typeface="Vazir" panose="020B0603030804020204" pitchFamily="34" charset="-78"/>
              </a:rPr>
              <a:t>v2</a:t>
            </a:r>
            <a:r>
              <a:rPr lang="en-US" sz="1800" dirty="0">
                <a:solidFill>
                  <a:schemeClr val="tx2"/>
                </a:solidFill>
                <a:latin typeface="Vazir" panose="020B0603030804020204" pitchFamily="34" charset="-78"/>
                <a:cs typeface="Vazir" panose="020B0603030804020204" pitchFamily="34" charset="-78"/>
              </a:rPr>
              <a:t>  </a:t>
            </a:r>
            <a:endParaRPr lang="fa-IR" sz="1800" dirty="0">
              <a:solidFill>
                <a:schemeClr val="tx2"/>
              </a:solidFill>
              <a:latin typeface="Vazir" panose="020B0603030804020204" pitchFamily="34" charset="-78"/>
              <a:cs typeface="Vazir" panose="020B0603030804020204" pitchFamily="34" charset="-78"/>
            </a:endParaRPr>
          </a:p>
        </p:txBody>
      </p:sp>
      <p:cxnSp>
        <p:nvCxnSpPr>
          <p:cNvPr id="26" name="Google Shape;169;p29"/>
          <p:cNvCxnSpPr>
            <a:stCxn id="165" idx="1"/>
            <a:endCxn id="24" idx="3"/>
          </p:cNvCxnSpPr>
          <p:nvPr/>
        </p:nvCxnSpPr>
        <p:spPr>
          <a:xfrm flipH="1">
            <a:off x="4173743" y="2346432"/>
            <a:ext cx="797050" cy="510759"/>
          </a:xfrm>
          <a:prstGeom prst="straightConnector1">
            <a:avLst/>
          </a:prstGeom>
          <a:noFill/>
          <a:ln w="19050" cap="flat" cmpd="sng">
            <a:solidFill>
              <a:srgbClr val="F3F3F3"/>
            </a:solidFill>
            <a:prstDash val="solid"/>
            <a:round/>
            <a:headEnd type="oval" w="med" len="med"/>
            <a:tailEnd type="oval" w="med" len="med"/>
          </a:ln>
        </p:spPr>
      </p:cxnSp>
      <p:grpSp>
        <p:nvGrpSpPr>
          <p:cNvPr id="37" name="Google Shape;1631;p42"/>
          <p:cNvGrpSpPr/>
          <p:nvPr/>
        </p:nvGrpSpPr>
        <p:grpSpPr>
          <a:xfrm>
            <a:off x="5787345" y="3643670"/>
            <a:ext cx="635477" cy="633411"/>
            <a:chOff x="6039282" y="1042577"/>
            <a:chExt cx="734315" cy="731929"/>
          </a:xfrm>
        </p:grpSpPr>
        <p:sp>
          <p:nvSpPr>
            <p:cNvPr id="38"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653;p42"/>
          <p:cNvGrpSpPr/>
          <p:nvPr/>
        </p:nvGrpSpPr>
        <p:grpSpPr>
          <a:xfrm rot="9050597">
            <a:off x="5425689" y="3280586"/>
            <a:ext cx="1359571" cy="1359571"/>
            <a:chOff x="885403" y="1571142"/>
            <a:chExt cx="2598600" cy="2598600"/>
          </a:xfrm>
        </p:grpSpPr>
        <p:sp>
          <p:nvSpPr>
            <p:cNvPr id="60"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p:cNvSpPr txBox="1"/>
          <p:nvPr/>
        </p:nvSpPr>
        <p:spPr>
          <a:xfrm>
            <a:off x="633304" y="3818482"/>
            <a:ext cx="4724400" cy="369332"/>
          </a:xfrm>
          <a:prstGeom prst="rect">
            <a:avLst/>
          </a:prstGeom>
          <a:noFill/>
        </p:spPr>
        <p:txBody>
          <a:bodyPr wrap="square" rtlCol="0">
            <a:spAutoFit/>
          </a:bodyPr>
          <a:lstStyle/>
          <a:p>
            <a:pPr algn="r" rtl="1"/>
            <a:r>
              <a:rPr lang="fa-IR" sz="1800" dirty="0">
                <a:solidFill>
                  <a:schemeClr val="tx2"/>
                </a:solidFill>
              </a:rPr>
              <a:t>مدل </a:t>
            </a:r>
            <a:r>
              <a:rPr lang="en-US" sz="1800" dirty="0" err="1">
                <a:solidFill>
                  <a:schemeClr val="tx2"/>
                </a:solidFill>
              </a:rPr>
              <a:t>Reranker</a:t>
            </a:r>
            <a:r>
              <a:rPr lang="fa-IR" sz="1800" dirty="0">
                <a:solidFill>
                  <a:schemeClr val="tx2"/>
                </a:solidFill>
              </a:rPr>
              <a:t> : </a:t>
            </a:r>
            <a:r>
              <a:rPr lang="en-US" sz="1800" dirty="0" err="1">
                <a:solidFill>
                  <a:schemeClr val="tx2"/>
                </a:solidFill>
              </a:rPr>
              <a:t>colbertv</a:t>
            </a:r>
            <a:r>
              <a:rPr lang="en-US" sz="1800" dirty="0">
                <a:solidFill>
                  <a:schemeClr val="tx2"/>
                </a:solidFill>
              </a:rPr>
              <a:t> 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a:latin typeface="Vazir" panose="020B0604020202020204" charset="-78"/>
                <a:cs typeface="Vazir" panose="020B0604020202020204" charset="-78"/>
              </a:rPr>
              <a:t>مدل تولید متن</a:t>
            </a:r>
            <a:endParaRPr dirty="0">
              <a:latin typeface="Vazir" panose="020B0604020202020204" charset="-78"/>
              <a:cs typeface="Vazir" panose="020B0604020202020204" charset="-78"/>
            </a:endParaRPr>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60625" y="2337500"/>
            <a:ext cx="2208600" cy="701400"/>
          </a:xfrm>
          <a:prstGeom prst="rect">
            <a:avLst/>
          </a:prstGeom>
        </p:spPr>
        <p:txBody>
          <a:bodyPr spcFirstLastPara="1" wrap="square" lIns="91425" tIns="182875" rIns="91425" bIns="91425" anchor="t" anchorCtr="0">
            <a:noAutofit/>
          </a:bodyPr>
          <a:lstStyle/>
          <a:p>
            <a:pPr marL="0" lvl="0" indent="0" algn="ctr" rtl="1">
              <a:lnSpc>
                <a:spcPct val="100000"/>
              </a:lnSpc>
              <a:spcBef>
                <a:spcPts val="0"/>
              </a:spcBef>
              <a:spcAft>
                <a:spcPts val="1600"/>
              </a:spcAft>
              <a:buNone/>
            </a:pPr>
            <a:r>
              <a:rPr lang="en-US" sz="2000" b="1" dirty="0" err="1">
                <a:solidFill>
                  <a:srgbClr val="FF0000"/>
                </a:solidFill>
                <a:latin typeface="Vazir" panose="020B0603030804020204" pitchFamily="34" charset="-78"/>
                <a:cs typeface="Vazir" panose="020B0603030804020204" pitchFamily="34" charset="-78"/>
              </a:rPr>
              <a:t>Phi3</a:t>
            </a:r>
            <a:r>
              <a:rPr lang="en-US" sz="2000" b="1" dirty="0">
                <a:solidFill>
                  <a:srgbClr val="FF0000"/>
                </a:solidFill>
                <a:latin typeface="Vazir" panose="020B0603030804020204" pitchFamily="34" charset="-78"/>
                <a:cs typeface="Vazir" panose="020B0603030804020204" pitchFamily="34" charset="-78"/>
              </a:rPr>
              <a:t> mini </a:t>
            </a:r>
            <a:r>
              <a:rPr lang="en-US" sz="2000" b="1" dirty="0" err="1">
                <a:solidFill>
                  <a:srgbClr val="FF0000"/>
                </a:solidFill>
                <a:latin typeface="Vazir" panose="020B0603030804020204" pitchFamily="34" charset="-78"/>
                <a:cs typeface="Vazir" panose="020B0603030804020204" pitchFamily="34" charset="-78"/>
              </a:rPr>
              <a:t>128k</a:t>
            </a:r>
            <a:r>
              <a:rPr lang="en-US" sz="2000" b="1" dirty="0">
                <a:solidFill>
                  <a:srgbClr val="FF0000"/>
                </a:solidFill>
                <a:latin typeface="Vazir" panose="020B0603030804020204" pitchFamily="34" charset="-78"/>
                <a:cs typeface="Vazir" panose="020B0603030804020204" pitchFamily="34" charset="-78"/>
              </a:rPr>
              <a:t> instruct</a:t>
            </a:r>
            <a:endParaRPr lang="fa-IR" sz="2000" b="1" dirty="0">
              <a:solidFill>
                <a:srgbClr val="FF0000"/>
              </a:solidFill>
              <a:latin typeface="Vazir" panose="020B0603030804020204" pitchFamily="34" charset="-78"/>
              <a:cs typeface="Vazir" panose="020B0603030804020204" pitchFamily="34" charset="-78"/>
            </a:endParaRPr>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rtl="1">
              <a:lnSpc>
                <a:spcPct val="100000"/>
              </a:lnSpc>
              <a:spcBef>
                <a:spcPts val="0"/>
              </a:spcBef>
              <a:spcAft>
                <a:spcPts val="1600"/>
              </a:spcAft>
              <a:buNone/>
            </a:pPr>
            <a:r>
              <a:rPr lang="en-US" sz="1600" dirty="0">
                <a:latin typeface="Vazir" panose="020B0603030804020204" pitchFamily="34" charset="-78"/>
                <a:cs typeface="Vazir" panose="020B0603030804020204" pitchFamily="34" charset="-78"/>
              </a:rPr>
              <a:t>Bloom </a:t>
            </a:r>
            <a:r>
              <a:rPr lang="en-US" sz="1600" dirty="0" err="1">
                <a:latin typeface="Vazir" panose="020B0603030804020204" pitchFamily="34" charset="-78"/>
                <a:cs typeface="Vazir" panose="020B0603030804020204" pitchFamily="34" charset="-78"/>
              </a:rPr>
              <a:t>3b</a:t>
            </a:r>
            <a:endParaRPr lang="fa-IR" sz="1600" dirty="0">
              <a:latin typeface="Vazir" panose="020B0603030804020204" pitchFamily="34" charset="-78"/>
              <a:cs typeface="Vazir" panose="020B0603030804020204" pitchFamily="34" charset="-78"/>
            </a:endParaRPr>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rtl="1">
              <a:lnSpc>
                <a:spcPct val="100000"/>
              </a:lnSpc>
              <a:spcBef>
                <a:spcPts val="0"/>
              </a:spcBef>
              <a:spcAft>
                <a:spcPts val="1600"/>
              </a:spcAft>
              <a:buNone/>
            </a:pPr>
            <a:r>
              <a:rPr lang="en-US" sz="1600" dirty="0">
                <a:latin typeface="Vazir" panose="020B0603030804020204" pitchFamily="34" charset="-78"/>
                <a:cs typeface="Vazir" panose="020B0603030804020204" pitchFamily="34" charset="-78"/>
              </a:rPr>
              <a:t>Opt – </a:t>
            </a:r>
            <a:r>
              <a:rPr lang="en-US" sz="1600" dirty="0" err="1">
                <a:latin typeface="Vazir" panose="020B0603030804020204" pitchFamily="34" charset="-78"/>
                <a:cs typeface="Vazir" panose="020B0603030804020204" pitchFamily="34" charset="-78"/>
              </a:rPr>
              <a:t>2.7b</a:t>
            </a:r>
            <a:endParaRPr lang="fa-IR" sz="1600" dirty="0">
              <a:latin typeface="Vazir" panose="020B0603030804020204" pitchFamily="34" charset="-78"/>
              <a:cs typeface="Vazir" panose="020B0603030804020204" pitchFamily="34" charset="-78"/>
            </a:endParaRPr>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8" name="Google Shape;638;p32"/>
          <p:cNvCxnSpPr>
            <a:stCxn id="633" idx="3"/>
          </p:cNvCxnSpPr>
          <p:nvPr/>
        </p:nvCxnSpPr>
        <p:spPr>
          <a:xfrm>
            <a:off x="3069225" y="2688200"/>
            <a:ext cx="841800" cy="0"/>
          </a:xfrm>
          <a:prstGeom prst="straightConnector1">
            <a:avLst/>
          </a:prstGeom>
          <a:noFill/>
          <a:ln w="19050" cap="flat" cmpd="sng">
            <a:solidFill>
              <a:srgbClr val="F3F3F3"/>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0" y="2033779"/>
            <a:ext cx="5752933" cy="953170"/>
          </a:xfrm>
          <a:prstGeom prst="rect">
            <a:avLst/>
          </a:prstGeom>
        </p:spPr>
        <p:txBody>
          <a:bodyPr spcFirstLastPara="1" wrap="square" lIns="91425" tIns="91425" rIns="91425" bIns="91425" anchor="ctr" anchorCtr="0">
            <a:noAutofit/>
          </a:bodyPr>
          <a:lstStyle/>
          <a:p>
            <a:pPr rtl="1"/>
            <a:r>
              <a:rPr lang="fa-IR" sz="4800" dirty="0">
                <a:latin typeface="Vazir" panose="020B0603030804020204" pitchFamily="34" charset="-78"/>
                <a:cs typeface="Vazir" panose="020B0603030804020204" pitchFamily="34" charset="-78"/>
              </a:rPr>
              <a:t>ارزیابی</a:t>
            </a:r>
            <a:endParaRPr sz="4800" dirty="0">
              <a:latin typeface="Vazir" panose="020B0604020202020204" charset="-78"/>
              <a:cs typeface="Vazir" panose="020B0604020202020204" charset="-78"/>
            </a:endParaRPr>
          </a:p>
        </p:txBody>
      </p:sp>
      <p:sp>
        <p:nvSpPr>
          <p:cNvPr id="176" name="Google Shape;176;p30"/>
          <p:cNvSpPr txBox="1">
            <a:spLocks noGrp="1"/>
          </p:cNvSpPr>
          <p:nvPr>
            <p:ph type="title" idx="2"/>
          </p:nvPr>
        </p:nvSpPr>
        <p:spPr>
          <a:xfrm>
            <a:off x="7204364" y="1588377"/>
            <a:ext cx="2083423" cy="1843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0</a:t>
            </a:r>
            <a:r>
              <a:rPr lang="en-US" sz="7200" dirty="0"/>
              <a:t>4</a:t>
            </a:r>
            <a:endParaRPr sz="7200" dirty="0"/>
          </a:p>
        </p:txBody>
      </p:sp>
      <p:cxnSp>
        <p:nvCxnSpPr>
          <p:cNvPr id="177" name="Google Shape;177;p30"/>
          <p:cNvCxnSpPr>
            <a:cxnSpLocks/>
          </p:cNvCxnSpPr>
          <p:nvPr/>
        </p:nvCxnSpPr>
        <p:spPr>
          <a:xfrm flipV="1">
            <a:off x="7045036" y="2698114"/>
            <a:ext cx="1442484" cy="10450"/>
          </a:xfrm>
          <a:prstGeom prst="straightConnector1">
            <a:avLst/>
          </a:prstGeom>
          <a:noFill/>
          <a:ln w="19050" cap="flat" cmpd="sng">
            <a:solidFill>
              <a:srgbClr val="F3F3F3"/>
            </a:solidFill>
            <a:prstDash val="solid"/>
            <a:round/>
            <a:headEnd type="oval" w="med" len="med"/>
            <a:tailEnd type="oval" w="med" len="med"/>
          </a:ln>
        </p:spPr>
      </p:cxnSp>
      <p:pic>
        <p:nvPicPr>
          <p:cNvPr id="6" name="Google Shape;1794;p47">
            <a:extLst>
              <a:ext uri="{FF2B5EF4-FFF2-40B4-BE49-F238E27FC236}">
                <a16:creationId xmlns:a16="http://schemas.microsoft.com/office/drawing/2014/main" id="{7E433F13-7C83-EADC-E881-94866CAACBC7}"/>
              </a:ext>
            </a:extLst>
          </p:cNvPr>
          <p:cNvPicPr preferRelativeResize="0"/>
          <p:nvPr/>
        </p:nvPicPr>
        <p:blipFill rotWithShape="1">
          <a:blip r:embed="rId3">
            <a:alphaModFix/>
          </a:blip>
          <a:srcRect l="25302" r="25297"/>
          <a:stretch/>
        </p:blipFill>
        <p:spPr>
          <a:xfrm flipH="1">
            <a:off x="219736" y="971850"/>
            <a:ext cx="2844000" cy="3240024"/>
          </a:xfrm>
          <a:prstGeom prst="rect">
            <a:avLst/>
          </a:prstGeom>
          <a:noFill/>
          <a:ln>
            <a:noFill/>
          </a:ln>
        </p:spPr>
      </p:pic>
    </p:spTree>
    <p:extLst>
      <p:ext uri="{BB962C8B-B14F-4D97-AF65-F5344CB8AC3E}">
        <p14:creationId xmlns:p14="http://schemas.microsoft.com/office/powerpoint/2010/main" val="361517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027238" y="2628616"/>
            <a:ext cx="1964971" cy="701400"/>
          </a:xfrm>
          <a:prstGeom prst="rect">
            <a:avLst/>
          </a:prstGeom>
        </p:spPr>
        <p:txBody>
          <a:bodyPr spcFirstLastPara="1" wrap="square" lIns="91425" tIns="91425" rIns="91425" bIns="91425" anchor="ctr" anchorCtr="0">
            <a:noAutofit/>
          </a:bodyPr>
          <a:lstStyle/>
          <a:p>
            <a:pPr marL="0" indent="0" algn="ctr" rtl="1">
              <a:buClr>
                <a:schemeClr val="tx2"/>
              </a:buClr>
            </a:pPr>
            <a:r>
              <a:rPr lang="en-US" sz="1800" dirty="0" err="1">
                <a:latin typeface="Vazir" panose="020B0603030804020204" pitchFamily="34" charset="-78"/>
                <a:cs typeface="Vazir" panose="020B0603030804020204" pitchFamily="34" charset="-78"/>
              </a:rPr>
              <a:t>GPT</a:t>
            </a:r>
            <a:r>
              <a:rPr lang="en-US" sz="1800" dirty="0">
                <a:latin typeface="Vazir" panose="020B0603030804020204" pitchFamily="34" charset="-78"/>
                <a:cs typeface="Vazir" panose="020B0603030804020204" pitchFamily="34" charset="-78"/>
              </a:rPr>
              <a:t> </a:t>
            </a:r>
            <a:r>
              <a:rPr lang="en-US" sz="1800" dirty="0" err="1">
                <a:latin typeface="Vazir" panose="020B0603030804020204" pitchFamily="34" charset="-78"/>
                <a:cs typeface="Vazir" panose="020B0603030804020204" pitchFamily="34" charset="-78"/>
              </a:rPr>
              <a:t>4o</a:t>
            </a:r>
            <a:endParaRPr lang="en-US" sz="1800" dirty="0">
              <a:latin typeface="Vazir" panose="020B0603030804020204" pitchFamily="34" charset="-78"/>
              <a:cs typeface="Vazir" panose="020B0603030804020204" pitchFamily="34" charset="-78"/>
            </a:endParaRPr>
          </a:p>
        </p:txBody>
      </p:sp>
      <p:sp>
        <p:nvSpPr>
          <p:cNvPr id="183" name="Google Shape;183;p31"/>
          <p:cNvSpPr txBox="1">
            <a:spLocks noGrp="1"/>
          </p:cNvSpPr>
          <p:nvPr>
            <p:ph type="subTitle" idx="2"/>
          </p:nvPr>
        </p:nvSpPr>
        <p:spPr>
          <a:xfrm>
            <a:off x="5104812" y="2628616"/>
            <a:ext cx="1964971" cy="701400"/>
          </a:xfrm>
          <a:prstGeom prst="rect">
            <a:avLst/>
          </a:prstGeom>
        </p:spPr>
        <p:txBody>
          <a:bodyPr spcFirstLastPara="1" wrap="square" lIns="91425" tIns="91425" rIns="91425" bIns="91425" anchor="ctr" anchorCtr="0">
            <a:noAutofit/>
          </a:bodyPr>
          <a:lstStyle/>
          <a:p>
            <a:pPr marL="0" lvl="0" indent="0" algn="ctr" rtl="1">
              <a:buClr>
                <a:schemeClr val="tx2"/>
              </a:buClr>
            </a:pPr>
            <a:r>
              <a:rPr lang="en-US" sz="1800" dirty="0">
                <a:latin typeface="Vazir" panose="020B0603030804020204" pitchFamily="34" charset="-78"/>
                <a:cs typeface="B Sina" panose="00000700000000000000" pitchFamily="2" charset="-78"/>
              </a:rPr>
              <a:t>RAGAS</a:t>
            </a:r>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latin typeface="Vazir" panose="020B0604020202020204" charset="-78"/>
                <a:cs typeface="Vazir" panose="020B0604020202020204" charset="-78"/>
              </a:rPr>
              <a:t>ارزیابی</a:t>
            </a:r>
            <a:endParaRPr dirty="0">
              <a:latin typeface="Vazir" panose="020B0604020202020204" charset="-78"/>
              <a:cs typeface="Vazir" panose="020B0604020202020204" charset="-78"/>
            </a:endParaRPr>
          </a:p>
        </p:txBody>
      </p:sp>
      <p:grpSp>
        <p:nvGrpSpPr>
          <p:cNvPr id="219" name="Google Shape;219;p31"/>
          <p:cNvGrpSpPr/>
          <p:nvPr/>
        </p:nvGrpSpPr>
        <p:grpSpPr>
          <a:xfrm>
            <a:off x="7556931" y="2675666"/>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3162543" y="2524018"/>
            <a:ext cx="0" cy="726300"/>
          </a:xfrm>
          <a:prstGeom prst="straightConnector1">
            <a:avLst/>
          </a:prstGeom>
          <a:noFill/>
          <a:ln w="19050" cap="flat" cmpd="sng">
            <a:solidFill>
              <a:srgbClr val="F3F3F3"/>
            </a:solidFill>
            <a:prstDash val="solid"/>
            <a:round/>
            <a:headEnd type="oval" w="med" len="med"/>
            <a:tailEnd type="oval" w="med" len="med"/>
          </a:ln>
        </p:spPr>
      </p:cxnSp>
      <p:cxnSp>
        <p:nvCxnSpPr>
          <p:cNvPr id="259" name="Google Shape;259;p31"/>
          <p:cNvCxnSpPr/>
          <p:nvPr/>
        </p:nvCxnSpPr>
        <p:spPr>
          <a:xfrm>
            <a:off x="7238093" y="2524018"/>
            <a:ext cx="0" cy="726300"/>
          </a:xfrm>
          <a:prstGeom prst="straightConnector1">
            <a:avLst/>
          </a:prstGeom>
          <a:noFill/>
          <a:ln w="19050" cap="flat" cmpd="sng">
            <a:solidFill>
              <a:srgbClr val="F3F3F3"/>
            </a:solidFill>
            <a:prstDash val="solid"/>
            <a:round/>
            <a:headEnd type="oval" w="med" len="med"/>
            <a:tailEnd type="oval" w="med" len="med"/>
          </a:ln>
        </p:spPr>
      </p:cxnSp>
      <p:grpSp>
        <p:nvGrpSpPr>
          <p:cNvPr id="260" name="Google Shape;260;p31"/>
          <p:cNvGrpSpPr/>
          <p:nvPr/>
        </p:nvGrpSpPr>
        <p:grpSpPr>
          <a:xfrm>
            <a:off x="3481291" y="2675927"/>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3096491" y="1469349"/>
            <a:ext cx="3588763" cy="2008142"/>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rtl="1">
              <a:spcBef>
                <a:spcPts val="0"/>
              </a:spcBef>
              <a:spcAft>
                <a:spcPts val="0"/>
              </a:spcAft>
              <a:buClr>
                <a:schemeClr val="tx2"/>
              </a:buClr>
              <a:buNone/>
            </a:pPr>
            <a:r>
              <a:rPr lang="en-US" sz="1600" dirty="0">
                <a:latin typeface="Vazir" panose="020B0603030804020204" pitchFamily="34" charset="-78"/>
                <a:cs typeface="B Sina" panose="00000700000000000000" pitchFamily="2" charset="-78"/>
              </a:rPr>
              <a:t>RAGAS</a:t>
            </a:r>
          </a:p>
          <a:p>
            <a:pPr marL="0" lvl="0" indent="0" rtl="1">
              <a:spcBef>
                <a:spcPts val="0"/>
              </a:spcBef>
              <a:spcAft>
                <a:spcPts val="0"/>
              </a:spcAft>
              <a:buClr>
                <a:schemeClr val="tx2"/>
              </a:buClr>
              <a:buNone/>
            </a:pPr>
            <a:endParaRPr lang="en-US" sz="1600" dirty="0">
              <a:solidFill>
                <a:srgbClr val="F3F3F3"/>
              </a:solidFill>
              <a:latin typeface="Vazir" panose="020B0603030804020204" pitchFamily="34" charset="-78"/>
              <a:cs typeface="B Sina" panose="00000700000000000000" pitchFamily="2" charset="-78"/>
            </a:endParaRPr>
          </a:p>
          <a:p>
            <a:pPr marL="285750" lvl="0" indent="-285750">
              <a:buClr>
                <a:schemeClr val="tx2"/>
              </a:buClr>
              <a:buFont typeface="Wingdings" panose="05000000000000000000" pitchFamily="2" charset="2"/>
              <a:buChar char="Ø"/>
            </a:pPr>
            <a:r>
              <a:rPr lang="en-US" dirty="0">
                <a:latin typeface="Vazir" panose="020B0604020202020204" charset="-78"/>
                <a:cs typeface="Vazir" panose="020B0604020202020204" charset="-78"/>
              </a:rPr>
              <a:t>Faithfulness</a:t>
            </a:r>
          </a:p>
          <a:p>
            <a:pPr marL="285750" lvl="0" indent="-285750">
              <a:buClr>
                <a:schemeClr val="tx2"/>
              </a:buClr>
              <a:buFont typeface="Wingdings" panose="05000000000000000000" pitchFamily="2" charset="2"/>
              <a:buChar char="Ø"/>
            </a:pPr>
            <a:r>
              <a:rPr lang="en-US" dirty="0">
                <a:latin typeface="Vazir" panose="020B0604020202020204" charset="-78"/>
                <a:cs typeface="Vazir" panose="020B0604020202020204" charset="-78"/>
              </a:rPr>
              <a:t>Answer Relevance</a:t>
            </a:r>
          </a:p>
          <a:p>
            <a:pPr marL="285750" lvl="0" indent="-285750">
              <a:buClr>
                <a:schemeClr val="tx2"/>
              </a:buClr>
              <a:buFont typeface="Wingdings" panose="05000000000000000000" pitchFamily="2" charset="2"/>
              <a:buChar char="Ø"/>
            </a:pPr>
            <a:r>
              <a:rPr lang="en-US" dirty="0">
                <a:solidFill>
                  <a:srgbClr val="F3F3F3"/>
                </a:solidFill>
                <a:latin typeface="Vazir" panose="020B0603030804020204" pitchFamily="34" charset="-78"/>
                <a:cs typeface="Vazir" panose="020B0603030804020204" pitchFamily="34" charset="-78"/>
              </a:rPr>
              <a:t>Context Relevance</a:t>
            </a:r>
          </a:p>
          <a:p>
            <a:pPr marL="285750" lvl="0" indent="-285750">
              <a:buClr>
                <a:schemeClr val="tx2"/>
              </a:buClr>
              <a:buFont typeface="Wingdings" panose="05000000000000000000" pitchFamily="2" charset="2"/>
              <a:buChar char="Ø"/>
            </a:pPr>
            <a:r>
              <a:rPr lang="en-US" dirty="0">
                <a:latin typeface="Vazir" panose="020B0603030804020204" pitchFamily="34" charset="-78"/>
                <a:cs typeface="Vazir" panose="020B0603030804020204" pitchFamily="34" charset="-78"/>
              </a:rPr>
              <a:t>Context Precision</a:t>
            </a:r>
            <a:endParaRPr lang="en-US" dirty="0">
              <a:solidFill>
                <a:srgbClr val="F3F3F3"/>
              </a:solidFill>
              <a:latin typeface="Vazir" panose="020B0603030804020204" pitchFamily="34" charset="-78"/>
              <a:cs typeface="Vazir" panose="020B0603030804020204" pitchFamily="34" charset="-78"/>
            </a:endParaRPr>
          </a:p>
          <a:p>
            <a:pPr marL="0" indent="0" rtl="1">
              <a:buClr>
                <a:schemeClr val="tx2"/>
              </a:buClr>
              <a:buNone/>
            </a:pPr>
            <a:endParaRPr dirty="0">
              <a:solidFill>
                <a:srgbClr val="F3F3F3"/>
              </a:solidFill>
              <a:latin typeface="Vazir" panose="020B0603030804020204" pitchFamily="34" charset="-78"/>
              <a:cs typeface="Vazir" panose="020B0603030804020204" pitchFamily="34" charset="-78"/>
            </a:endParaRPr>
          </a:p>
        </p:txBody>
      </p:sp>
      <p:pic>
        <p:nvPicPr>
          <p:cNvPr id="4" name="Google Shape;1793;p47">
            <a:extLst>
              <a:ext uri="{FF2B5EF4-FFF2-40B4-BE49-F238E27FC236}">
                <a16:creationId xmlns:a16="http://schemas.microsoft.com/office/drawing/2014/main" id="{0712C1FA-56DE-A92D-596A-F093FBD58C85}"/>
              </a:ext>
            </a:extLst>
          </p:cNvPr>
          <p:cNvPicPr preferRelativeResize="0"/>
          <p:nvPr/>
        </p:nvPicPr>
        <p:blipFill>
          <a:blip r:embed="rId4">
            <a:alphaModFix/>
          </a:blip>
          <a:stretch>
            <a:fillRect/>
          </a:stretch>
        </p:blipFill>
        <p:spPr>
          <a:xfrm>
            <a:off x="379537" y="3477491"/>
            <a:ext cx="2232046" cy="1520441"/>
          </a:xfrm>
          <a:prstGeom prst="rect">
            <a:avLst/>
          </a:prstGeom>
          <a:noFill/>
          <a:ln>
            <a:noFill/>
          </a:ln>
        </p:spPr>
      </p:pic>
      <p:sp>
        <p:nvSpPr>
          <p:cNvPr id="5" name="Google Shape;186;p31"/>
          <p:cNvSpPr txBox="1">
            <a:spLocks/>
          </p:cNvSpPr>
          <p:nvPr/>
        </p:nvSpPr>
        <p:spPr>
          <a:xfrm>
            <a:off x="720000" y="3574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fa-IR" sz="2800" dirty="0">
                <a:latin typeface="Vazir" panose="020B0604020202020204" charset="-78"/>
                <a:cs typeface="Vazir" panose="020B0604020202020204" charset="-78"/>
              </a:rPr>
              <a:t>ارزیابی</a:t>
            </a:r>
            <a:endParaRPr lang="fa-IR" dirty="0">
              <a:latin typeface="Vazir" panose="020B0604020202020204" charset="-78"/>
              <a:cs typeface="Vazir" panose="020B0604020202020204"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2826327" y="1136839"/>
            <a:ext cx="3588763" cy="2008142"/>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rtl="1">
              <a:spcBef>
                <a:spcPts val="0"/>
              </a:spcBef>
              <a:spcAft>
                <a:spcPts val="0"/>
              </a:spcAft>
              <a:buClr>
                <a:schemeClr val="tx2"/>
              </a:buClr>
              <a:buNone/>
            </a:pPr>
            <a:endParaRPr lang="en-US" sz="1600" dirty="0">
              <a:latin typeface="Vazir" panose="020B0603030804020204" pitchFamily="34" charset="-78"/>
              <a:cs typeface="B Sina" panose="00000700000000000000" pitchFamily="2" charset="-78"/>
            </a:endParaRPr>
          </a:p>
          <a:p>
            <a:pPr marL="0" lvl="0" indent="0" rtl="1">
              <a:spcBef>
                <a:spcPts val="0"/>
              </a:spcBef>
              <a:spcAft>
                <a:spcPts val="0"/>
              </a:spcAft>
              <a:buClr>
                <a:schemeClr val="tx2"/>
              </a:buClr>
              <a:buNone/>
            </a:pPr>
            <a:endParaRPr lang="en-US" sz="1600" dirty="0">
              <a:solidFill>
                <a:srgbClr val="F3F3F3"/>
              </a:solidFill>
              <a:latin typeface="Vazir" panose="020B0603030804020204" pitchFamily="34" charset="-78"/>
              <a:cs typeface="B Sina" panose="00000700000000000000" pitchFamily="2" charset="-78"/>
            </a:endParaRPr>
          </a:p>
          <a:p>
            <a:pPr marL="0" indent="0" rtl="1">
              <a:buClr>
                <a:schemeClr val="tx2"/>
              </a:buClr>
              <a:buNone/>
            </a:pPr>
            <a:endParaRPr dirty="0">
              <a:solidFill>
                <a:srgbClr val="F3F3F3"/>
              </a:solidFill>
              <a:latin typeface="Vazir" panose="020B0603030804020204" pitchFamily="34" charset="-78"/>
              <a:cs typeface="Vazir" panose="020B0603030804020204" pitchFamily="34" charset="-78"/>
            </a:endParaRPr>
          </a:p>
        </p:txBody>
      </p:sp>
      <p:pic>
        <p:nvPicPr>
          <p:cNvPr id="4" name="Google Shape;1793;p47">
            <a:extLst>
              <a:ext uri="{FF2B5EF4-FFF2-40B4-BE49-F238E27FC236}">
                <a16:creationId xmlns:a16="http://schemas.microsoft.com/office/drawing/2014/main" id="{0712C1FA-56DE-A92D-596A-F093FBD58C85}"/>
              </a:ext>
            </a:extLst>
          </p:cNvPr>
          <p:cNvPicPr preferRelativeResize="0"/>
          <p:nvPr/>
        </p:nvPicPr>
        <p:blipFill>
          <a:blip r:embed="rId4">
            <a:alphaModFix/>
          </a:blip>
          <a:stretch>
            <a:fillRect/>
          </a:stretch>
        </p:blipFill>
        <p:spPr>
          <a:xfrm>
            <a:off x="379537" y="3477491"/>
            <a:ext cx="2232046" cy="1520441"/>
          </a:xfrm>
          <a:prstGeom prst="rect">
            <a:avLst/>
          </a:prstGeom>
          <a:noFill/>
          <a:ln>
            <a:noFill/>
          </a:ln>
        </p:spPr>
      </p:pic>
      <p:sp>
        <p:nvSpPr>
          <p:cNvPr id="5" name="Google Shape;186;p31"/>
          <p:cNvSpPr txBox="1">
            <a:spLocks/>
          </p:cNvSpPr>
          <p:nvPr/>
        </p:nvSpPr>
        <p:spPr>
          <a:xfrm>
            <a:off x="720000" y="3574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fa-IR" sz="2800" dirty="0">
                <a:latin typeface="Vazir" panose="020B0604020202020204" charset="-78"/>
                <a:cs typeface="Vazir" panose="020B0604020202020204" charset="-78"/>
              </a:rPr>
              <a:t>ارزیابی</a:t>
            </a:r>
            <a:endParaRPr lang="fa-IR" dirty="0">
              <a:latin typeface="Vazir" panose="020B0604020202020204" charset="-78"/>
              <a:cs typeface="Vazir" panose="020B0604020202020204" charset="-78"/>
            </a:endParaRPr>
          </a:p>
        </p:txBody>
      </p:sp>
      <p:graphicFrame>
        <p:nvGraphicFramePr>
          <p:cNvPr id="2" name="Table 1">
            <a:extLst>
              <a:ext uri="{FF2B5EF4-FFF2-40B4-BE49-F238E27FC236}">
                <a16:creationId xmlns:a16="http://schemas.microsoft.com/office/drawing/2014/main" id="{58645220-5BCF-BF09-4893-6C4BBB5594CB}"/>
              </a:ext>
            </a:extLst>
          </p:cNvPr>
          <p:cNvGraphicFramePr>
            <a:graphicFrameLocks noGrp="1"/>
          </p:cNvGraphicFramePr>
          <p:nvPr>
            <p:extLst>
              <p:ext uri="{D42A27DB-BD31-4B8C-83A1-F6EECF244321}">
                <p14:modId xmlns:p14="http://schemas.microsoft.com/office/powerpoint/2010/main" val="4163435506"/>
              </p:ext>
            </p:extLst>
          </p:nvPr>
        </p:nvGraphicFramePr>
        <p:xfrm>
          <a:off x="3100171" y="1584650"/>
          <a:ext cx="3041074" cy="1112520"/>
        </p:xfrm>
        <a:graphic>
          <a:graphicData uri="http://schemas.openxmlformats.org/drawingml/2006/table">
            <a:tbl>
              <a:tblPr firstRow="1" bandRow="1">
                <a:tableStyleId>{5B7CE849-794C-45D5-BB0B-582ACD65B085}</a:tableStyleId>
              </a:tblPr>
              <a:tblGrid>
                <a:gridCol w="1520537">
                  <a:extLst>
                    <a:ext uri="{9D8B030D-6E8A-4147-A177-3AD203B41FA5}">
                      <a16:colId xmlns:a16="http://schemas.microsoft.com/office/drawing/2014/main" val="719487822"/>
                    </a:ext>
                  </a:extLst>
                </a:gridCol>
                <a:gridCol w="1520537">
                  <a:extLst>
                    <a:ext uri="{9D8B030D-6E8A-4147-A177-3AD203B41FA5}">
                      <a16:colId xmlns:a16="http://schemas.microsoft.com/office/drawing/2014/main" val="3239467043"/>
                    </a:ext>
                  </a:extLst>
                </a:gridCol>
              </a:tblGrid>
              <a:tr h="370840">
                <a:tc>
                  <a:txBody>
                    <a:bodyPr/>
                    <a:lstStyle/>
                    <a:p>
                      <a:pPr algn="ctr"/>
                      <a:r>
                        <a:rPr lang="fa-IR" dirty="0">
                          <a:solidFill>
                            <a:schemeClr val="accent4"/>
                          </a:solidFill>
                          <a:latin typeface="Vazir" panose="020B0604020202020204" charset="-78"/>
                          <a:cs typeface="Vazir" panose="020B0604020202020204" charset="-78"/>
                        </a:rPr>
                        <a:t>دقت </a:t>
                      </a:r>
                      <a:r>
                        <a:rPr lang="fa-IR" dirty="0" err="1">
                          <a:solidFill>
                            <a:schemeClr val="accent4"/>
                          </a:solidFill>
                          <a:latin typeface="Vazir" panose="020B0604020202020204" charset="-78"/>
                          <a:cs typeface="Vazir" panose="020B0604020202020204" charset="-78"/>
                        </a:rPr>
                        <a:t>کلاس‌بندی</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fa-IR" dirty="0">
                          <a:solidFill>
                            <a:schemeClr val="accent4"/>
                          </a:solidFill>
                          <a:latin typeface="Vazir" panose="020B0604020202020204" charset="-78"/>
                          <a:cs typeface="Vazir" panose="020B0604020202020204" charset="-78"/>
                        </a:rPr>
                        <a:t>نام روش</a:t>
                      </a:r>
                      <a:endParaRPr lang="en-US" dirty="0">
                        <a:solidFill>
                          <a:schemeClr val="accent4"/>
                        </a:solidFill>
                        <a:latin typeface="Vazir" panose="020B0604020202020204" charset="-78"/>
                        <a:cs typeface="Vazir" panose="020B0604020202020204" charset="-78"/>
                      </a:endParaRPr>
                    </a:p>
                  </a:txBody>
                  <a:tcPr/>
                </a:tc>
                <a:extLst>
                  <a:ext uri="{0D108BD9-81ED-4DB2-BD59-A6C34878D82A}">
                    <a16:rowId xmlns:a16="http://schemas.microsoft.com/office/drawing/2014/main" val="3026172950"/>
                  </a:ext>
                </a:extLst>
              </a:tr>
              <a:tr h="370840">
                <a:tc>
                  <a:txBody>
                    <a:bodyPr/>
                    <a:lstStyle/>
                    <a:p>
                      <a:pPr algn="ctr"/>
                      <a:r>
                        <a:rPr lang="en-US" dirty="0">
                          <a:solidFill>
                            <a:schemeClr val="accent4"/>
                          </a:solidFill>
                          <a:latin typeface="Vazir" panose="020B0604020202020204" charset="-78"/>
                          <a:cs typeface="Vazir" panose="020B0604020202020204" charset="-78"/>
                        </a:rPr>
                        <a:t>67.23</a:t>
                      </a:r>
                    </a:p>
                  </a:txBody>
                  <a:tcPr/>
                </a:tc>
                <a:tc>
                  <a:txBody>
                    <a:bodyPr/>
                    <a:lstStyle/>
                    <a:p>
                      <a:pPr algn="ctr"/>
                      <a:r>
                        <a:rPr lang="en-US" dirty="0">
                          <a:solidFill>
                            <a:schemeClr val="accent4"/>
                          </a:solidFill>
                          <a:latin typeface="Vazir" panose="020B0604020202020204" charset="-78"/>
                          <a:cs typeface="Vazir" panose="020B0604020202020204" charset="-78"/>
                        </a:rPr>
                        <a:t>RAG</a:t>
                      </a:r>
                    </a:p>
                  </a:txBody>
                  <a:tcPr/>
                </a:tc>
                <a:extLst>
                  <a:ext uri="{0D108BD9-81ED-4DB2-BD59-A6C34878D82A}">
                    <a16:rowId xmlns:a16="http://schemas.microsoft.com/office/drawing/2014/main" val="281037291"/>
                  </a:ext>
                </a:extLst>
              </a:tr>
              <a:tr h="370840">
                <a:tc>
                  <a:txBody>
                    <a:bodyPr/>
                    <a:lstStyle/>
                    <a:p>
                      <a:pPr algn="ctr"/>
                      <a:r>
                        <a:rPr lang="en-US" dirty="0">
                          <a:solidFill>
                            <a:schemeClr val="accent4"/>
                          </a:solidFill>
                          <a:latin typeface="Vazir" panose="020B0604020202020204" charset="-78"/>
                          <a:cs typeface="Vazir" panose="020B0604020202020204" charset="-78"/>
                        </a:rPr>
                        <a:t>69.89</a:t>
                      </a:r>
                    </a:p>
                  </a:txBody>
                  <a:tcPr/>
                </a:tc>
                <a:tc>
                  <a:txBody>
                    <a:bodyPr/>
                    <a:lstStyle/>
                    <a:p>
                      <a:pPr algn="ctr"/>
                      <a:r>
                        <a:rPr lang="en-US" dirty="0">
                          <a:solidFill>
                            <a:schemeClr val="accent4"/>
                          </a:solidFill>
                          <a:latin typeface="Vazir" panose="020B0604020202020204" charset="-78"/>
                          <a:cs typeface="Vazir" panose="020B0604020202020204" charset="-78"/>
                        </a:rPr>
                        <a:t>Classification</a:t>
                      </a:r>
                    </a:p>
                  </a:txBody>
                  <a:tcPr/>
                </a:tc>
                <a:extLst>
                  <a:ext uri="{0D108BD9-81ED-4DB2-BD59-A6C34878D82A}">
                    <a16:rowId xmlns:a16="http://schemas.microsoft.com/office/drawing/2014/main" val="4271215641"/>
                  </a:ext>
                </a:extLst>
              </a:tr>
            </a:tbl>
          </a:graphicData>
        </a:graphic>
      </p:graphicFrame>
    </p:spTree>
    <p:extLst>
      <p:ext uri="{BB962C8B-B14F-4D97-AF65-F5344CB8AC3E}">
        <p14:creationId xmlns:p14="http://schemas.microsoft.com/office/powerpoint/2010/main" val="2716677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270165" y="930126"/>
            <a:ext cx="8216180" cy="3855948"/>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rtl="1">
              <a:spcBef>
                <a:spcPts val="0"/>
              </a:spcBef>
              <a:spcAft>
                <a:spcPts val="0"/>
              </a:spcAft>
              <a:buClr>
                <a:schemeClr val="tx2"/>
              </a:buClr>
              <a:buNone/>
            </a:pPr>
            <a:endParaRPr lang="en-US" sz="1600" dirty="0">
              <a:latin typeface="Vazir" panose="020B0603030804020204" pitchFamily="34" charset="-78"/>
              <a:cs typeface="B Sina" panose="00000700000000000000" pitchFamily="2" charset="-78"/>
            </a:endParaRPr>
          </a:p>
          <a:p>
            <a:pPr marL="0" lvl="0" indent="0" rtl="1">
              <a:spcBef>
                <a:spcPts val="0"/>
              </a:spcBef>
              <a:spcAft>
                <a:spcPts val="0"/>
              </a:spcAft>
              <a:buClr>
                <a:schemeClr val="tx2"/>
              </a:buClr>
              <a:buNone/>
            </a:pPr>
            <a:endParaRPr lang="en-US" sz="1600" dirty="0">
              <a:solidFill>
                <a:srgbClr val="F3F3F3"/>
              </a:solidFill>
              <a:latin typeface="Vazir" panose="020B0603030804020204" pitchFamily="34" charset="-78"/>
              <a:cs typeface="B Sina" panose="00000700000000000000" pitchFamily="2" charset="-78"/>
            </a:endParaRPr>
          </a:p>
          <a:p>
            <a:pPr marL="0" indent="0" rtl="1">
              <a:buClr>
                <a:schemeClr val="tx2"/>
              </a:buClr>
              <a:buNone/>
            </a:pPr>
            <a:endParaRPr lang="en-US" dirty="0">
              <a:solidFill>
                <a:srgbClr val="F3F3F3"/>
              </a:solidFill>
              <a:latin typeface="Vazir" panose="020B0603030804020204" pitchFamily="34" charset="-78"/>
              <a:cs typeface="Vazir" panose="020B0603030804020204" pitchFamily="34" charset="-78"/>
            </a:endParaRPr>
          </a:p>
        </p:txBody>
      </p:sp>
      <p:pic>
        <p:nvPicPr>
          <p:cNvPr id="4" name="Google Shape;1793;p47">
            <a:extLst>
              <a:ext uri="{FF2B5EF4-FFF2-40B4-BE49-F238E27FC236}">
                <a16:creationId xmlns:a16="http://schemas.microsoft.com/office/drawing/2014/main" id="{0712C1FA-56DE-A92D-596A-F093FBD58C85}"/>
              </a:ext>
            </a:extLst>
          </p:cNvPr>
          <p:cNvPicPr preferRelativeResize="0"/>
          <p:nvPr/>
        </p:nvPicPr>
        <p:blipFill>
          <a:blip r:embed="rId4">
            <a:alphaModFix/>
          </a:blip>
          <a:stretch>
            <a:fillRect/>
          </a:stretch>
        </p:blipFill>
        <p:spPr>
          <a:xfrm>
            <a:off x="379537" y="3477491"/>
            <a:ext cx="2232046" cy="1520441"/>
          </a:xfrm>
          <a:prstGeom prst="rect">
            <a:avLst/>
          </a:prstGeom>
          <a:noFill/>
          <a:ln>
            <a:noFill/>
          </a:ln>
        </p:spPr>
      </p:pic>
      <p:sp>
        <p:nvSpPr>
          <p:cNvPr id="5" name="Google Shape;186;p31"/>
          <p:cNvSpPr txBox="1">
            <a:spLocks/>
          </p:cNvSpPr>
          <p:nvPr/>
        </p:nvSpPr>
        <p:spPr>
          <a:xfrm>
            <a:off x="720000" y="3574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fa-IR" sz="2800" dirty="0">
                <a:latin typeface="Vazir" panose="020B0604020202020204" charset="-78"/>
                <a:cs typeface="Vazir" panose="020B0604020202020204" charset="-78"/>
              </a:rPr>
              <a:t>ارزیابی</a:t>
            </a:r>
            <a:endParaRPr lang="fa-IR" dirty="0">
              <a:latin typeface="Vazir" panose="020B0604020202020204" charset="-78"/>
              <a:cs typeface="Vazir" panose="020B0604020202020204" charset="-78"/>
            </a:endParaRPr>
          </a:p>
        </p:txBody>
      </p:sp>
      <p:graphicFrame>
        <p:nvGraphicFramePr>
          <p:cNvPr id="2" name="Table 1">
            <a:extLst>
              <a:ext uri="{FF2B5EF4-FFF2-40B4-BE49-F238E27FC236}">
                <a16:creationId xmlns:a16="http://schemas.microsoft.com/office/drawing/2014/main" id="{58645220-5BCF-BF09-4893-6C4BBB5594CB}"/>
              </a:ext>
            </a:extLst>
          </p:cNvPr>
          <p:cNvGraphicFramePr>
            <a:graphicFrameLocks noGrp="1"/>
          </p:cNvGraphicFramePr>
          <p:nvPr>
            <p:extLst>
              <p:ext uri="{D42A27DB-BD31-4B8C-83A1-F6EECF244321}">
                <p14:modId xmlns:p14="http://schemas.microsoft.com/office/powerpoint/2010/main" val="250747541"/>
              </p:ext>
            </p:extLst>
          </p:nvPr>
        </p:nvGraphicFramePr>
        <p:xfrm>
          <a:off x="4918364" y="1502826"/>
          <a:ext cx="3287208" cy="1854200"/>
        </p:xfrm>
        <a:graphic>
          <a:graphicData uri="http://schemas.openxmlformats.org/drawingml/2006/table">
            <a:tbl>
              <a:tblPr firstRow="1" bandRow="1">
                <a:tableStyleId>{5B7CE849-794C-45D5-BB0B-582ACD65B085}</a:tableStyleId>
              </a:tblPr>
              <a:tblGrid>
                <a:gridCol w="1643604">
                  <a:extLst>
                    <a:ext uri="{9D8B030D-6E8A-4147-A177-3AD203B41FA5}">
                      <a16:colId xmlns:a16="http://schemas.microsoft.com/office/drawing/2014/main" val="719487822"/>
                    </a:ext>
                  </a:extLst>
                </a:gridCol>
                <a:gridCol w="1643604">
                  <a:extLst>
                    <a:ext uri="{9D8B030D-6E8A-4147-A177-3AD203B41FA5}">
                      <a16:colId xmlns:a16="http://schemas.microsoft.com/office/drawing/2014/main" val="3239467043"/>
                    </a:ext>
                  </a:extLst>
                </a:gridCol>
              </a:tblGrid>
              <a:tr h="370840">
                <a:tc>
                  <a:txBody>
                    <a:bodyPr/>
                    <a:lstStyle/>
                    <a:p>
                      <a:pPr algn="ctr"/>
                      <a:r>
                        <a:rPr lang="fa-IR" dirty="0">
                          <a:solidFill>
                            <a:schemeClr val="accent4"/>
                          </a:solidFill>
                          <a:latin typeface="Vazir" panose="020B0604020202020204" charset="-78"/>
                          <a:cs typeface="Vazir" panose="020B0604020202020204" charset="-78"/>
                        </a:rPr>
                        <a:t>دقت</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fa-IR" dirty="0">
                          <a:solidFill>
                            <a:schemeClr val="accent4"/>
                          </a:solidFill>
                          <a:latin typeface="Vazir" panose="020B0604020202020204" charset="-78"/>
                          <a:cs typeface="Vazir" panose="020B0604020202020204" charset="-78"/>
                        </a:rPr>
                        <a:t>نام متد</a:t>
                      </a:r>
                      <a:endParaRPr lang="en-US" dirty="0">
                        <a:solidFill>
                          <a:schemeClr val="accent4"/>
                        </a:solidFill>
                        <a:latin typeface="Vazir" panose="020B0604020202020204" charset="-78"/>
                        <a:cs typeface="Vazir" panose="020B0604020202020204" charset="-78"/>
                      </a:endParaRPr>
                    </a:p>
                  </a:txBody>
                  <a:tcPr/>
                </a:tc>
                <a:extLst>
                  <a:ext uri="{0D108BD9-81ED-4DB2-BD59-A6C34878D82A}">
                    <a16:rowId xmlns:a16="http://schemas.microsoft.com/office/drawing/2014/main" val="3026172950"/>
                  </a:ext>
                </a:extLst>
              </a:tr>
              <a:tr h="370840">
                <a:tc>
                  <a:txBody>
                    <a:bodyPr/>
                    <a:lstStyle/>
                    <a:p>
                      <a:pPr algn="ctr"/>
                      <a:r>
                        <a:rPr lang="en-US" dirty="0">
                          <a:solidFill>
                            <a:schemeClr val="accent4"/>
                          </a:solidFill>
                          <a:latin typeface="Vazir" panose="020B0604020202020204" charset="-78"/>
                          <a:cs typeface="Vazir" panose="020B0604020202020204" charset="-78"/>
                        </a:rPr>
                        <a:t>0.44</a:t>
                      </a:r>
                    </a:p>
                  </a:txBody>
                  <a:tcPr/>
                </a:tc>
                <a:tc>
                  <a:txBody>
                    <a:bodyPr/>
                    <a:lstStyle/>
                    <a:p>
                      <a:pPr algn="ctr"/>
                      <a:r>
                        <a:rPr lang="en-US" dirty="0">
                          <a:solidFill>
                            <a:schemeClr val="accent4"/>
                          </a:solidFill>
                          <a:latin typeface="Vazir" panose="020B0604020202020204" charset="-78"/>
                          <a:cs typeface="Vazir" panose="020B0604020202020204" charset="-78"/>
                        </a:rPr>
                        <a:t>faithfulness</a:t>
                      </a:r>
                    </a:p>
                  </a:txBody>
                  <a:tcPr/>
                </a:tc>
                <a:extLst>
                  <a:ext uri="{0D108BD9-81ED-4DB2-BD59-A6C34878D82A}">
                    <a16:rowId xmlns:a16="http://schemas.microsoft.com/office/drawing/2014/main" val="281037291"/>
                  </a:ext>
                </a:extLst>
              </a:tr>
              <a:tr h="370840">
                <a:tc>
                  <a:txBody>
                    <a:bodyPr/>
                    <a:lstStyle/>
                    <a:p>
                      <a:pPr algn="ctr"/>
                      <a:r>
                        <a:rPr lang="en-US" dirty="0">
                          <a:solidFill>
                            <a:schemeClr val="accent4"/>
                          </a:solidFill>
                          <a:latin typeface="Vazir" panose="020B0604020202020204" charset="-78"/>
                          <a:cs typeface="Vazir" panose="020B0604020202020204" charset="-78"/>
                        </a:rPr>
                        <a:t>0.58</a:t>
                      </a:r>
                    </a:p>
                  </a:txBody>
                  <a:tcPr/>
                </a:tc>
                <a:tc>
                  <a:txBody>
                    <a:bodyPr/>
                    <a:lstStyle/>
                    <a:p>
                      <a:pPr algn="ctr"/>
                      <a:r>
                        <a:rPr lang="en-US" dirty="0">
                          <a:solidFill>
                            <a:schemeClr val="accent4"/>
                          </a:solidFill>
                          <a:latin typeface="Vazir" panose="020B0604020202020204" charset="-78"/>
                          <a:cs typeface="Vazir" panose="020B0604020202020204" charset="-78"/>
                        </a:rPr>
                        <a:t>Context precision</a:t>
                      </a:r>
                    </a:p>
                  </a:txBody>
                  <a:tcPr/>
                </a:tc>
                <a:extLst>
                  <a:ext uri="{0D108BD9-81ED-4DB2-BD59-A6C34878D82A}">
                    <a16:rowId xmlns:a16="http://schemas.microsoft.com/office/drawing/2014/main" val="4271215641"/>
                  </a:ext>
                </a:extLst>
              </a:tr>
              <a:tr h="370840">
                <a:tc>
                  <a:txBody>
                    <a:bodyPr/>
                    <a:lstStyle/>
                    <a:p>
                      <a:pPr algn="ctr"/>
                      <a:r>
                        <a:rPr lang="en-US" dirty="0">
                          <a:solidFill>
                            <a:schemeClr val="accent4"/>
                          </a:solidFill>
                          <a:latin typeface="Vazir" panose="020B0604020202020204" charset="-78"/>
                          <a:cs typeface="Vazir" panose="020B0604020202020204" charset="-78"/>
                        </a:rPr>
                        <a:t>0.52</a:t>
                      </a:r>
                    </a:p>
                  </a:txBody>
                  <a:tcPr/>
                </a:tc>
                <a:tc>
                  <a:txBody>
                    <a:bodyPr/>
                    <a:lstStyle/>
                    <a:p>
                      <a:pPr algn="ctr"/>
                      <a:r>
                        <a:rPr lang="en-US" dirty="0">
                          <a:solidFill>
                            <a:schemeClr val="accent4"/>
                          </a:solidFill>
                          <a:latin typeface="Vazir" panose="020B0604020202020204" charset="-78"/>
                          <a:cs typeface="Vazir" panose="020B0604020202020204" charset="-78"/>
                        </a:rPr>
                        <a:t>Answer relevancy</a:t>
                      </a:r>
                    </a:p>
                  </a:txBody>
                  <a:tcPr/>
                </a:tc>
                <a:extLst>
                  <a:ext uri="{0D108BD9-81ED-4DB2-BD59-A6C34878D82A}">
                    <a16:rowId xmlns:a16="http://schemas.microsoft.com/office/drawing/2014/main" val="1875223919"/>
                  </a:ext>
                </a:extLst>
              </a:tr>
              <a:tr h="370840">
                <a:tc>
                  <a:txBody>
                    <a:bodyPr/>
                    <a:lstStyle/>
                    <a:p>
                      <a:pPr algn="ctr"/>
                      <a:r>
                        <a:rPr lang="en-US" dirty="0">
                          <a:solidFill>
                            <a:schemeClr val="accent4"/>
                          </a:solidFill>
                          <a:latin typeface="Vazir" panose="020B0604020202020204" charset="-78"/>
                          <a:cs typeface="Vazir" panose="020B0604020202020204" charset="-78"/>
                        </a:rPr>
                        <a:t>0.55</a:t>
                      </a:r>
                    </a:p>
                  </a:txBody>
                  <a:tcPr/>
                </a:tc>
                <a:tc>
                  <a:txBody>
                    <a:bodyPr/>
                    <a:lstStyle/>
                    <a:p>
                      <a:pPr algn="ctr"/>
                      <a:r>
                        <a:rPr lang="en-US" dirty="0">
                          <a:solidFill>
                            <a:schemeClr val="accent4"/>
                          </a:solidFill>
                          <a:latin typeface="Vazir" panose="020B0604020202020204" charset="-78"/>
                          <a:cs typeface="Vazir" panose="020B0604020202020204" charset="-78"/>
                        </a:rPr>
                        <a:t>Context relevancy</a:t>
                      </a:r>
                    </a:p>
                  </a:txBody>
                  <a:tcPr/>
                </a:tc>
                <a:extLst>
                  <a:ext uri="{0D108BD9-81ED-4DB2-BD59-A6C34878D82A}">
                    <a16:rowId xmlns:a16="http://schemas.microsoft.com/office/drawing/2014/main" val="3776273194"/>
                  </a:ext>
                </a:extLst>
              </a:tr>
            </a:tbl>
          </a:graphicData>
        </a:graphic>
      </p:graphicFrame>
      <p:sp>
        <p:nvSpPr>
          <p:cNvPr id="3" name="TextBox 2">
            <a:extLst>
              <a:ext uri="{FF2B5EF4-FFF2-40B4-BE49-F238E27FC236}">
                <a16:creationId xmlns:a16="http://schemas.microsoft.com/office/drawing/2014/main" id="{636A2EC5-5C75-FCE7-DFCD-37B5471452C1}"/>
              </a:ext>
            </a:extLst>
          </p:cNvPr>
          <p:cNvSpPr txBox="1"/>
          <p:nvPr/>
        </p:nvSpPr>
        <p:spPr>
          <a:xfrm>
            <a:off x="6045886" y="1137079"/>
            <a:ext cx="1032164" cy="307777"/>
          </a:xfrm>
          <a:prstGeom prst="rect">
            <a:avLst/>
          </a:prstGeom>
          <a:noFill/>
        </p:spPr>
        <p:txBody>
          <a:bodyPr wrap="square" rtlCol="0">
            <a:spAutoFit/>
          </a:bodyPr>
          <a:lstStyle/>
          <a:p>
            <a:pPr algn="r" rtl="1"/>
            <a:r>
              <a:rPr lang="fa-IR" dirty="0">
                <a:solidFill>
                  <a:schemeClr val="accent4"/>
                </a:solidFill>
                <a:latin typeface="Vazir" panose="020B0604020202020204" charset="-78"/>
                <a:cs typeface="Vazir" panose="020B0604020202020204" charset="-78"/>
              </a:rPr>
              <a:t>روش </a:t>
            </a:r>
            <a:r>
              <a:rPr lang="en-US" dirty="0">
                <a:solidFill>
                  <a:schemeClr val="accent4"/>
                </a:solidFill>
                <a:latin typeface="Vazir" panose="020B0604020202020204" charset="-78"/>
                <a:cs typeface="Vazir" panose="020B0604020202020204" charset="-78"/>
              </a:rPr>
              <a:t>RAG</a:t>
            </a:r>
          </a:p>
        </p:txBody>
      </p:sp>
      <p:graphicFrame>
        <p:nvGraphicFramePr>
          <p:cNvPr id="6" name="Table 5">
            <a:extLst>
              <a:ext uri="{FF2B5EF4-FFF2-40B4-BE49-F238E27FC236}">
                <a16:creationId xmlns:a16="http://schemas.microsoft.com/office/drawing/2014/main" id="{17470A34-F9AA-B47C-54AB-A71A31C09F20}"/>
              </a:ext>
            </a:extLst>
          </p:cNvPr>
          <p:cNvGraphicFramePr>
            <a:graphicFrameLocks noGrp="1"/>
          </p:cNvGraphicFramePr>
          <p:nvPr>
            <p:extLst>
              <p:ext uri="{D42A27DB-BD31-4B8C-83A1-F6EECF244321}">
                <p14:modId xmlns:p14="http://schemas.microsoft.com/office/powerpoint/2010/main" val="1993013217"/>
              </p:ext>
            </p:extLst>
          </p:nvPr>
        </p:nvGraphicFramePr>
        <p:xfrm>
          <a:off x="838201" y="1502826"/>
          <a:ext cx="3287208" cy="1854200"/>
        </p:xfrm>
        <a:graphic>
          <a:graphicData uri="http://schemas.openxmlformats.org/drawingml/2006/table">
            <a:tbl>
              <a:tblPr firstRow="1" bandRow="1">
                <a:tableStyleId>{5B7CE849-794C-45D5-BB0B-582ACD65B085}</a:tableStyleId>
              </a:tblPr>
              <a:tblGrid>
                <a:gridCol w="1643604">
                  <a:extLst>
                    <a:ext uri="{9D8B030D-6E8A-4147-A177-3AD203B41FA5}">
                      <a16:colId xmlns:a16="http://schemas.microsoft.com/office/drawing/2014/main" val="719487822"/>
                    </a:ext>
                  </a:extLst>
                </a:gridCol>
                <a:gridCol w="1643604">
                  <a:extLst>
                    <a:ext uri="{9D8B030D-6E8A-4147-A177-3AD203B41FA5}">
                      <a16:colId xmlns:a16="http://schemas.microsoft.com/office/drawing/2014/main" val="3239467043"/>
                    </a:ext>
                  </a:extLst>
                </a:gridCol>
              </a:tblGrid>
              <a:tr h="370840">
                <a:tc>
                  <a:txBody>
                    <a:bodyPr/>
                    <a:lstStyle/>
                    <a:p>
                      <a:pPr algn="ctr"/>
                      <a:r>
                        <a:rPr lang="fa-IR" dirty="0">
                          <a:solidFill>
                            <a:schemeClr val="accent4"/>
                          </a:solidFill>
                          <a:latin typeface="Vazir" panose="020B0604020202020204" charset="-78"/>
                          <a:cs typeface="Vazir" panose="020B0604020202020204" charset="-78"/>
                        </a:rPr>
                        <a:t>دقت</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fa-IR" dirty="0">
                          <a:solidFill>
                            <a:schemeClr val="accent4"/>
                          </a:solidFill>
                          <a:latin typeface="Vazir" panose="020B0604020202020204" charset="-78"/>
                          <a:cs typeface="Vazir" panose="020B0604020202020204" charset="-78"/>
                        </a:rPr>
                        <a:t>نام متد</a:t>
                      </a:r>
                      <a:endParaRPr lang="en-US" dirty="0">
                        <a:solidFill>
                          <a:schemeClr val="accent4"/>
                        </a:solidFill>
                        <a:latin typeface="Vazir" panose="020B0604020202020204" charset="-78"/>
                        <a:cs typeface="Vazir" panose="020B0604020202020204" charset="-78"/>
                      </a:endParaRPr>
                    </a:p>
                  </a:txBody>
                  <a:tcPr/>
                </a:tc>
                <a:extLst>
                  <a:ext uri="{0D108BD9-81ED-4DB2-BD59-A6C34878D82A}">
                    <a16:rowId xmlns:a16="http://schemas.microsoft.com/office/drawing/2014/main" val="3026172950"/>
                  </a:ext>
                </a:extLst>
              </a:tr>
              <a:tr h="370840">
                <a:tc>
                  <a:txBody>
                    <a:bodyPr/>
                    <a:lstStyle/>
                    <a:p>
                      <a:pPr algn="ctr"/>
                      <a:r>
                        <a:rPr lang="en-US" dirty="0">
                          <a:solidFill>
                            <a:schemeClr val="accent4"/>
                          </a:solidFill>
                          <a:latin typeface="Vazir" panose="020B0604020202020204" charset="-78"/>
                          <a:cs typeface="Vazir" panose="020B0604020202020204" charset="-78"/>
                        </a:rPr>
                        <a:t>0.</a:t>
                      </a:r>
                      <a:r>
                        <a:rPr lang="fa-IR" dirty="0">
                          <a:solidFill>
                            <a:schemeClr val="accent4"/>
                          </a:solidFill>
                          <a:latin typeface="Vazir" panose="020B0604020202020204" charset="-78"/>
                          <a:cs typeface="Vazir" panose="020B0604020202020204" charset="-78"/>
                        </a:rPr>
                        <a:t>2</a:t>
                      </a:r>
                      <a:r>
                        <a:rPr lang="en-US" dirty="0">
                          <a:solidFill>
                            <a:schemeClr val="accent4"/>
                          </a:solidFill>
                          <a:latin typeface="Vazir" panose="020B0604020202020204" charset="-78"/>
                          <a:cs typeface="Vazir" panose="020B0604020202020204" charset="-78"/>
                        </a:rPr>
                        <a:t>4</a:t>
                      </a:r>
                    </a:p>
                  </a:txBody>
                  <a:tcPr/>
                </a:tc>
                <a:tc>
                  <a:txBody>
                    <a:bodyPr/>
                    <a:lstStyle/>
                    <a:p>
                      <a:pPr algn="ctr"/>
                      <a:r>
                        <a:rPr lang="en-US" dirty="0">
                          <a:solidFill>
                            <a:schemeClr val="accent4"/>
                          </a:solidFill>
                          <a:latin typeface="Vazir" panose="020B0604020202020204" charset="-78"/>
                          <a:cs typeface="Vazir" panose="020B0604020202020204" charset="-78"/>
                        </a:rPr>
                        <a:t>faithfulness</a:t>
                      </a:r>
                    </a:p>
                  </a:txBody>
                  <a:tcPr/>
                </a:tc>
                <a:extLst>
                  <a:ext uri="{0D108BD9-81ED-4DB2-BD59-A6C34878D82A}">
                    <a16:rowId xmlns:a16="http://schemas.microsoft.com/office/drawing/2014/main" val="281037291"/>
                  </a:ext>
                </a:extLst>
              </a:tr>
              <a:tr h="370840">
                <a:tc>
                  <a:txBody>
                    <a:bodyPr/>
                    <a:lstStyle/>
                    <a:p>
                      <a:pPr algn="ctr"/>
                      <a:r>
                        <a:rPr lang="en-US" dirty="0">
                          <a:solidFill>
                            <a:schemeClr val="accent4"/>
                          </a:solidFill>
                          <a:latin typeface="Vazir" panose="020B0604020202020204" charset="-78"/>
                          <a:cs typeface="Vazir" panose="020B0604020202020204" charset="-78"/>
                        </a:rPr>
                        <a:t>0.5</a:t>
                      </a:r>
                      <a:r>
                        <a:rPr lang="fa-IR" dirty="0">
                          <a:solidFill>
                            <a:schemeClr val="accent4"/>
                          </a:solidFill>
                          <a:latin typeface="Vazir" panose="020B0604020202020204" charset="-78"/>
                          <a:cs typeface="Vazir" panose="020B0604020202020204" charset="-78"/>
                        </a:rPr>
                        <a:t>7</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en-US" dirty="0">
                          <a:solidFill>
                            <a:schemeClr val="accent4"/>
                          </a:solidFill>
                          <a:latin typeface="Vazir" panose="020B0604020202020204" charset="-78"/>
                          <a:cs typeface="Vazir" panose="020B0604020202020204" charset="-78"/>
                        </a:rPr>
                        <a:t>Context precision</a:t>
                      </a:r>
                    </a:p>
                  </a:txBody>
                  <a:tcPr/>
                </a:tc>
                <a:extLst>
                  <a:ext uri="{0D108BD9-81ED-4DB2-BD59-A6C34878D82A}">
                    <a16:rowId xmlns:a16="http://schemas.microsoft.com/office/drawing/2014/main" val="4271215641"/>
                  </a:ext>
                </a:extLst>
              </a:tr>
              <a:tr h="370840">
                <a:tc>
                  <a:txBody>
                    <a:bodyPr/>
                    <a:lstStyle/>
                    <a:p>
                      <a:pPr algn="ctr"/>
                      <a:r>
                        <a:rPr lang="fa-IR" dirty="0">
                          <a:solidFill>
                            <a:schemeClr val="accent4"/>
                          </a:solidFill>
                          <a:latin typeface="Vazir" panose="020B0604020202020204" charset="-78"/>
                          <a:cs typeface="Vazir" panose="020B0604020202020204" charset="-78"/>
                        </a:rPr>
                        <a:t>0.36</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en-US" dirty="0">
                          <a:solidFill>
                            <a:schemeClr val="accent4"/>
                          </a:solidFill>
                          <a:latin typeface="Vazir" panose="020B0604020202020204" charset="-78"/>
                          <a:cs typeface="Vazir" panose="020B0604020202020204" charset="-78"/>
                        </a:rPr>
                        <a:t>Answer relevancy</a:t>
                      </a:r>
                    </a:p>
                  </a:txBody>
                  <a:tcPr/>
                </a:tc>
                <a:extLst>
                  <a:ext uri="{0D108BD9-81ED-4DB2-BD59-A6C34878D82A}">
                    <a16:rowId xmlns:a16="http://schemas.microsoft.com/office/drawing/2014/main" val="1875223919"/>
                  </a:ext>
                </a:extLst>
              </a:tr>
              <a:tr h="370840">
                <a:tc>
                  <a:txBody>
                    <a:bodyPr/>
                    <a:lstStyle/>
                    <a:p>
                      <a:pPr algn="ctr"/>
                      <a:r>
                        <a:rPr lang="fa-IR" dirty="0">
                          <a:solidFill>
                            <a:schemeClr val="accent4"/>
                          </a:solidFill>
                          <a:latin typeface="Vazir" panose="020B0604020202020204" charset="-78"/>
                          <a:cs typeface="Vazir" panose="020B0604020202020204" charset="-78"/>
                        </a:rPr>
                        <a:t>0.70</a:t>
                      </a:r>
                      <a:endParaRPr lang="en-US" dirty="0">
                        <a:solidFill>
                          <a:schemeClr val="accent4"/>
                        </a:solidFill>
                        <a:latin typeface="Vazir" panose="020B0604020202020204" charset="-78"/>
                        <a:cs typeface="Vazir" panose="020B0604020202020204" charset="-78"/>
                      </a:endParaRPr>
                    </a:p>
                  </a:txBody>
                  <a:tcPr/>
                </a:tc>
                <a:tc>
                  <a:txBody>
                    <a:bodyPr/>
                    <a:lstStyle/>
                    <a:p>
                      <a:pPr algn="ctr"/>
                      <a:r>
                        <a:rPr lang="en-US" dirty="0">
                          <a:solidFill>
                            <a:schemeClr val="accent4"/>
                          </a:solidFill>
                          <a:latin typeface="Vazir" panose="020B0604020202020204" charset="-78"/>
                          <a:cs typeface="Vazir" panose="020B0604020202020204" charset="-78"/>
                        </a:rPr>
                        <a:t>Context relevancy</a:t>
                      </a:r>
                    </a:p>
                  </a:txBody>
                  <a:tcPr/>
                </a:tc>
                <a:extLst>
                  <a:ext uri="{0D108BD9-81ED-4DB2-BD59-A6C34878D82A}">
                    <a16:rowId xmlns:a16="http://schemas.microsoft.com/office/drawing/2014/main" val="3776273194"/>
                  </a:ext>
                </a:extLst>
              </a:tr>
            </a:tbl>
          </a:graphicData>
        </a:graphic>
      </p:graphicFrame>
      <p:sp>
        <p:nvSpPr>
          <p:cNvPr id="7" name="TextBox 6">
            <a:extLst>
              <a:ext uri="{FF2B5EF4-FFF2-40B4-BE49-F238E27FC236}">
                <a16:creationId xmlns:a16="http://schemas.microsoft.com/office/drawing/2014/main" id="{3604DF22-3AD6-4174-8A6F-32F8AF1643CA}"/>
              </a:ext>
            </a:extLst>
          </p:cNvPr>
          <p:cNvSpPr txBox="1"/>
          <p:nvPr/>
        </p:nvSpPr>
        <p:spPr>
          <a:xfrm>
            <a:off x="1213084" y="1158867"/>
            <a:ext cx="1944942" cy="307777"/>
          </a:xfrm>
          <a:prstGeom prst="rect">
            <a:avLst/>
          </a:prstGeom>
          <a:noFill/>
        </p:spPr>
        <p:txBody>
          <a:bodyPr wrap="square" rtlCol="0">
            <a:spAutoFit/>
          </a:bodyPr>
          <a:lstStyle/>
          <a:p>
            <a:pPr algn="r" rtl="1"/>
            <a:r>
              <a:rPr lang="en-US" dirty="0">
                <a:solidFill>
                  <a:schemeClr val="accent4"/>
                </a:solidFill>
                <a:latin typeface="Vazir" panose="020B0604020202020204" charset="-78"/>
                <a:cs typeface="Vazir" panose="020B0604020202020204" charset="-78"/>
              </a:rPr>
              <a:t>Classification</a:t>
            </a:r>
          </a:p>
        </p:txBody>
      </p:sp>
    </p:spTree>
    <p:extLst>
      <p:ext uri="{BB962C8B-B14F-4D97-AF65-F5344CB8AC3E}">
        <p14:creationId xmlns:p14="http://schemas.microsoft.com/office/powerpoint/2010/main" val="2439622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10" name="Google Shape;110;p25"/>
          <p:cNvSpPr txBox="1">
            <a:spLocks noGrp="1"/>
          </p:cNvSpPr>
          <p:nvPr>
            <p:ph type="body" idx="1"/>
          </p:nvPr>
        </p:nvSpPr>
        <p:spPr>
          <a:xfrm>
            <a:off x="270165" y="930126"/>
            <a:ext cx="8216180" cy="1641624"/>
          </a:xfrm>
          <a:prstGeom prst="rect">
            <a:avLst/>
          </a:prstGeom>
          <a:solidFill>
            <a:srgbClr val="0C343D">
              <a:alpha val="56699"/>
            </a:srgbClr>
          </a:solidFill>
        </p:spPr>
        <p:txBody>
          <a:bodyPr spcFirstLastPara="1" wrap="square" lIns="234000" tIns="234000" rIns="234000" bIns="91425" anchor="t" anchorCtr="0">
            <a:noAutofit/>
          </a:bodyPr>
          <a:lstStyle/>
          <a:p>
            <a:pPr marL="0" lvl="0" indent="0" algn="ctr" rtl="1">
              <a:spcBef>
                <a:spcPts val="0"/>
              </a:spcBef>
              <a:spcAft>
                <a:spcPts val="0"/>
              </a:spcAft>
              <a:buClr>
                <a:schemeClr val="tx2"/>
              </a:buClr>
              <a:buNone/>
            </a:pPr>
            <a:endParaRPr lang="en-US" sz="1600" dirty="0">
              <a:latin typeface="Vazir" panose="020B0603030804020204" pitchFamily="34" charset="-78"/>
              <a:cs typeface="B Sina" panose="00000700000000000000" pitchFamily="2" charset="-78"/>
            </a:endParaRPr>
          </a:p>
          <a:p>
            <a:pPr marL="0" lvl="0" indent="0" rtl="1">
              <a:spcBef>
                <a:spcPts val="0"/>
              </a:spcBef>
              <a:spcAft>
                <a:spcPts val="0"/>
              </a:spcAft>
              <a:buClr>
                <a:schemeClr val="tx2"/>
              </a:buClr>
              <a:buNone/>
            </a:pPr>
            <a:endParaRPr lang="en-US" sz="1600" dirty="0">
              <a:solidFill>
                <a:srgbClr val="F3F3F3"/>
              </a:solidFill>
              <a:latin typeface="Vazir" panose="020B0603030804020204" pitchFamily="34" charset="-78"/>
              <a:cs typeface="B Sina" panose="00000700000000000000" pitchFamily="2" charset="-78"/>
            </a:endParaRPr>
          </a:p>
          <a:p>
            <a:pPr marL="0" indent="0" rtl="1">
              <a:buClr>
                <a:schemeClr val="tx2"/>
              </a:buClr>
              <a:buNone/>
            </a:pPr>
            <a:r>
              <a:rPr lang="en-US" dirty="0">
                <a:solidFill>
                  <a:srgbClr val="F3F3F3"/>
                </a:solidFill>
                <a:latin typeface="Vazir" panose="020B0603030804020204" pitchFamily="34" charset="-78"/>
                <a:cs typeface="Vazir" panose="020B0603030804020204" pitchFamily="34" charset="-78"/>
              </a:rPr>
              <a:t>Answer: Autism Spectrum Disorder Category: Neurodevelopmental Disorders.   The disorder is Autism Spectrum Disorder because the child exhibits restricted and repetitive patterns of behavior, as evidenced by his intense interest in trains and preference for solitary activities. Additionally, the child struggles with social communication, as indicated by his difficulty understanding social cues.</a:t>
            </a:r>
          </a:p>
          <a:p>
            <a:pPr marL="0" indent="0" rtl="1">
              <a:buClr>
                <a:schemeClr val="tx2"/>
              </a:buClr>
              <a:buNone/>
            </a:pPr>
            <a:endParaRPr lang="en-US" dirty="0">
              <a:latin typeface="Vazir" panose="020B0603030804020204" pitchFamily="34" charset="-78"/>
              <a:cs typeface="Vazir" panose="020B0603030804020204" pitchFamily="34" charset="-78"/>
            </a:endParaRPr>
          </a:p>
          <a:p>
            <a:pPr marL="0" indent="0" rtl="1">
              <a:buClr>
                <a:schemeClr val="tx2"/>
              </a:buClr>
              <a:buNone/>
            </a:pPr>
            <a:endParaRPr lang="en-US" dirty="0">
              <a:solidFill>
                <a:srgbClr val="F3F3F3"/>
              </a:solidFill>
              <a:latin typeface="Vazir" panose="020B0603030804020204" pitchFamily="34" charset="-78"/>
              <a:cs typeface="Vazir" panose="020B0603030804020204" pitchFamily="34" charset="-78"/>
            </a:endParaRPr>
          </a:p>
        </p:txBody>
      </p:sp>
      <p:pic>
        <p:nvPicPr>
          <p:cNvPr id="4" name="Google Shape;1793;p47">
            <a:extLst>
              <a:ext uri="{FF2B5EF4-FFF2-40B4-BE49-F238E27FC236}">
                <a16:creationId xmlns:a16="http://schemas.microsoft.com/office/drawing/2014/main" id="{0712C1FA-56DE-A92D-596A-F093FBD58C85}"/>
              </a:ext>
            </a:extLst>
          </p:cNvPr>
          <p:cNvPicPr preferRelativeResize="0"/>
          <p:nvPr/>
        </p:nvPicPr>
        <p:blipFill>
          <a:blip r:embed="rId4">
            <a:alphaModFix/>
          </a:blip>
          <a:stretch>
            <a:fillRect/>
          </a:stretch>
        </p:blipFill>
        <p:spPr>
          <a:xfrm>
            <a:off x="379537" y="3477491"/>
            <a:ext cx="2232046" cy="1520441"/>
          </a:xfrm>
          <a:prstGeom prst="rect">
            <a:avLst/>
          </a:prstGeom>
          <a:noFill/>
          <a:ln>
            <a:noFill/>
          </a:ln>
        </p:spPr>
      </p:pic>
      <p:sp>
        <p:nvSpPr>
          <p:cNvPr id="5" name="Google Shape;186;p31"/>
          <p:cNvSpPr txBox="1">
            <a:spLocks/>
          </p:cNvSpPr>
          <p:nvPr/>
        </p:nvSpPr>
        <p:spPr>
          <a:xfrm>
            <a:off x="720000" y="35742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r>
              <a:rPr lang="fa-IR" sz="2800" dirty="0">
                <a:latin typeface="Vazir" panose="020B0604020202020204" charset="-78"/>
                <a:cs typeface="Vazir" panose="020B0604020202020204" charset="-78"/>
              </a:rPr>
              <a:t>نمونه </a:t>
            </a:r>
            <a:r>
              <a:rPr lang="fa-IR" sz="2800" dirty="0" err="1">
                <a:latin typeface="Vazir" panose="020B0604020202020204" charset="-78"/>
                <a:cs typeface="Vazir" panose="020B0604020202020204" charset="-78"/>
              </a:rPr>
              <a:t>جواب‌های</a:t>
            </a:r>
            <a:r>
              <a:rPr lang="fa-IR" sz="2800" dirty="0">
                <a:latin typeface="Vazir" panose="020B0604020202020204" charset="-78"/>
                <a:cs typeface="Vazir" panose="020B0604020202020204" charset="-78"/>
              </a:rPr>
              <a:t> مدل</a:t>
            </a:r>
            <a:endParaRPr lang="fa-IR" dirty="0">
              <a:latin typeface="Vazir" panose="020B0604020202020204" charset="-78"/>
              <a:cs typeface="Vazir" panose="020B0604020202020204" charset="-78"/>
            </a:endParaRPr>
          </a:p>
        </p:txBody>
      </p:sp>
      <p:sp>
        <p:nvSpPr>
          <p:cNvPr id="8" name="TextBox 7">
            <a:extLst>
              <a:ext uri="{FF2B5EF4-FFF2-40B4-BE49-F238E27FC236}">
                <a16:creationId xmlns:a16="http://schemas.microsoft.com/office/drawing/2014/main" id="{7F788FCE-9BE4-C9F2-B0D3-3B575391F8D1}"/>
              </a:ext>
            </a:extLst>
          </p:cNvPr>
          <p:cNvSpPr txBox="1"/>
          <p:nvPr/>
        </p:nvSpPr>
        <p:spPr>
          <a:xfrm>
            <a:off x="429491" y="1101436"/>
            <a:ext cx="7834745" cy="523220"/>
          </a:xfrm>
          <a:prstGeom prst="rect">
            <a:avLst/>
          </a:prstGeom>
          <a:noFill/>
        </p:spPr>
        <p:txBody>
          <a:bodyPr wrap="square" rtlCol="0">
            <a:spAutoFit/>
          </a:bodyPr>
          <a:lstStyle/>
          <a:p>
            <a:r>
              <a:rPr lang="en-US" dirty="0">
                <a:solidFill>
                  <a:schemeClr val="accent4"/>
                </a:solidFill>
                <a:latin typeface="Vazir" panose="020B0604020202020204" charset="-78"/>
                <a:cs typeface="Vazir" panose="020B0604020202020204" charset="-78"/>
              </a:rPr>
              <a:t>question: An 8-year-old boy has limited interests, focusing only on trains. He struggles to interact with peers and prefers solitary activities.</a:t>
            </a:r>
          </a:p>
        </p:txBody>
      </p:sp>
      <p:sp>
        <p:nvSpPr>
          <p:cNvPr id="11" name="TextBox 10">
            <a:extLst>
              <a:ext uri="{FF2B5EF4-FFF2-40B4-BE49-F238E27FC236}">
                <a16:creationId xmlns:a16="http://schemas.microsoft.com/office/drawing/2014/main" id="{4D2FCE40-1C43-CCF7-3B31-9381D9D00E70}"/>
              </a:ext>
            </a:extLst>
          </p:cNvPr>
          <p:cNvSpPr txBox="1"/>
          <p:nvPr/>
        </p:nvSpPr>
        <p:spPr>
          <a:xfrm>
            <a:off x="512618" y="2715491"/>
            <a:ext cx="7911382" cy="738664"/>
          </a:xfrm>
          <a:prstGeom prst="rect">
            <a:avLst/>
          </a:prstGeom>
          <a:noFill/>
        </p:spPr>
        <p:txBody>
          <a:bodyPr wrap="square" rtlCol="0">
            <a:spAutoFit/>
          </a:bodyPr>
          <a:lstStyle/>
          <a:p>
            <a:pPr algn="r" rtl="1"/>
            <a:r>
              <a:rPr lang="fa-IR" dirty="0">
                <a:solidFill>
                  <a:schemeClr val="accent4"/>
                </a:solidFill>
                <a:latin typeface="Vazir" panose="020B0604020202020204" charset="-78"/>
                <a:cs typeface="Vazir" panose="020B0604020202020204" charset="-78"/>
              </a:rPr>
              <a:t>پاسخ: نام اختلال: اختلال کمبود توجه/بیش فعالی </a:t>
            </a:r>
            <a:r>
              <a:rPr lang="en-US" dirty="0">
                <a:solidFill>
                  <a:schemeClr val="accent4"/>
                </a:solidFill>
                <a:latin typeface="Vazir" panose="020B0604020202020204" charset="-78"/>
                <a:cs typeface="Vazir" panose="020B0604020202020204" charset="-78"/>
              </a:rPr>
              <a:t>ADHD</a:t>
            </a:r>
            <a:r>
              <a:rPr lang="fa-IR" dirty="0">
                <a:solidFill>
                  <a:schemeClr val="accent4"/>
                </a:solidFill>
                <a:latin typeface="Vazir" panose="020B0604020202020204" charset="-78"/>
                <a:cs typeface="Vazir" panose="020B0604020202020204" charset="-78"/>
              </a:rPr>
              <a:t> توضیح: علائم پسر، از جمله مشکل در نشستن، قطع کردن صحبت دیگران، فراموش کردن تکالیف، مشکل در پیروی از </a:t>
            </a:r>
            <a:r>
              <a:rPr lang="fa-IR" dirty="0" err="1">
                <a:solidFill>
                  <a:schemeClr val="accent4"/>
                </a:solidFill>
                <a:latin typeface="Vazir" panose="020B0604020202020204" charset="-78"/>
                <a:cs typeface="Vazir" panose="020B0604020202020204" charset="-78"/>
              </a:rPr>
              <a:t>دستورالعمل‌ها</a:t>
            </a:r>
            <a:r>
              <a:rPr lang="fa-IR" dirty="0">
                <a:solidFill>
                  <a:schemeClr val="accent4"/>
                </a:solidFill>
                <a:latin typeface="Vazir" panose="020B0604020202020204" charset="-78"/>
                <a:cs typeface="Vazir" panose="020B0604020202020204" charset="-78"/>
              </a:rPr>
              <a:t>، مشکل در انتظار نوبت خود و گم کردن </a:t>
            </a:r>
            <a:r>
              <a:rPr lang="fa-IR" dirty="0" err="1">
                <a:solidFill>
                  <a:schemeClr val="accent4"/>
                </a:solidFill>
                <a:latin typeface="Vazir" panose="020B0604020202020204" charset="-78"/>
                <a:cs typeface="Vazir" panose="020B0604020202020204" charset="-78"/>
              </a:rPr>
              <a:t>اشیاء</a:t>
            </a:r>
            <a:r>
              <a:rPr lang="fa-IR" dirty="0">
                <a:solidFill>
                  <a:schemeClr val="accent4"/>
                </a:solidFill>
                <a:latin typeface="Vazir" panose="020B0604020202020204" charset="-78"/>
                <a:cs typeface="Vazir" panose="020B0604020202020204" charset="-78"/>
              </a:rPr>
              <a:t>، با معیارهای تشخیصی </a:t>
            </a:r>
            <a:r>
              <a:rPr lang="en-US" dirty="0">
                <a:solidFill>
                  <a:schemeClr val="accent4"/>
                </a:solidFill>
                <a:latin typeface="Vazir" panose="020B0604020202020204" charset="-78"/>
                <a:cs typeface="Vazir" panose="020B0604020202020204" charset="-78"/>
              </a:rPr>
              <a:t>ADHD </a:t>
            </a:r>
            <a:r>
              <a:rPr lang="fa-IR" dirty="0">
                <a:solidFill>
                  <a:schemeClr val="accent4"/>
                </a:solidFill>
                <a:latin typeface="Vazir" panose="020B0604020202020204" charset="-78"/>
                <a:cs typeface="Vazir" panose="020B0604020202020204" charset="-78"/>
              </a:rPr>
              <a:t> همخوانی دارد. </a:t>
            </a:r>
          </a:p>
        </p:txBody>
      </p:sp>
      <p:sp>
        <p:nvSpPr>
          <p:cNvPr id="14" name="Rectangle 4">
            <a:extLst>
              <a:ext uri="{FF2B5EF4-FFF2-40B4-BE49-F238E27FC236}">
                <a16:creationId xmlns:a16="http://schemas.microsoft.com/office/drawing/2014/main" id="{6E22BB9B-CE0E-5240-D0A6-86282C69733C}"/>
              </a:ext>
            </a:extLst>
          </p:cNvPr>
          <p:cNvSpPr>
            <a:spLocks noChangeArrowheads="1"/>
          </p:cNvSpPr>
          <p:nvPr/>
        </p:nvSpPr>
        <p:spPr bwMode="auto">
          <a:xfrm>
            <a:off x="0" y="90100"/>
            <a:ext cx="65" cy="276999"/>
          </a:xfrm>
          <a:prstGeom prst="rect">
            <a:avLst/>
          </a:prstGeom>
          <a:solidFill>
            <a:srgbClr val="11111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04309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772" name="Google Shape;772;p40"/>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cs typeface="B Nazanin" panose="00000400000000000000" pitchFamily="2" charset="-78"/>
              </a:rPr>
              <a:t>تجاری سازی</a:t>
            </a:r>
            <a:endParaRPr dirty="0">
              <a:cs typeface="B Nazanin" panose="00000400000000000000" pitchFamily="2" charset="-78"/>
            </a:endParaRPr>
          </a:p>
        </p:txBody>
      </p:sp>
      <p:sp>
        <p:nvSpPr>
          <p:cNvPr id="773" name="Google Shape;773;p40"/>
          <p:cNvSpPr txBox="1">
            <a:spLocks noGrp="1"/>
          </p:cNvSpPr>
          <p:nvPr>
            <p:ph type="subTitle" idx="1"/>
          </p:nvPr>
        </p:nvSpPr>
        <p:spPr>
          <a:xfrm>
            <a:off x="6006000" y="2123291"/>
            <a:ext cx="2006100" cy="396300"/>
          </a:xfrm>
          <a:prstGeom prst="rect">
            <a:avLst/>
          </a:prstGeom>
        </p:spPr>
        <p:txBody>
          <a:bodyPr spcFirstLastPara="1" wrap="square" lIns="91425" tIns="91425" rIns="91425" bIns="91425" anchor="t" anchorCtr="0">
            <a:noAutofit/>
          </a:bodyPr>
          <a:lstStyle/>
          <a:p>
            <a:pPr marL="0" lvl="0" indent="0" rtl="1">
              <a:lnSpc>
                <a:spcPct val="100000"/>
              </a:lnSpc>
              <a:spcBef>
                <a:spcPts val="0"/>
              </a:spcBef>
              <a:spcAft>
                <a:spcPts val="1600"/>
              </a:spcAft>
              <a:buNone/>
            </a:pPr>
            <a:r>
              <a:rPr lang="fa-IR" sz="1600" dirty="0">
                <a:solidFill>
                  <a:schemeClr val="tx2"/>
                </a:solidFill>
                <a:latin typeface="Vazir" panose="020B0603030804020204" pitchFamily="34" charset="-78"/>
                <a:cs typeface="Vazir" panose="020B0603030804020204" pitchFamily="34" charset="-78"/>
              </a:rPr>
              <a:t>ایجاد استارتاپ </a:t>
            </a:r>
          </a:p>
        </p:txBody>
      </p:sp>
      <p:sp>
        <p:nvSpPr>
          <p:cNvPr id="774" name="Google Shape;774;p40"/>
          <p:cNvSpPr txBox="1">
            <a:spLocks noGrp="1"/>
          </p:cNvSpPr>
          <p:nvPr>
            <p:ph type="subTitle" idx="2"/>
          </p:nvPr>
        </p:nvSpPr>
        <p:spPr>
          <a:xfrm>
            <a:off x="5956870" y="3354450"/>
            <a:ext cx="2006100" cy="396300"/>
          </a:xfrm>
          <a:prstGeom prst="rect">
            <a:avLst/>
          </a:prstGeom>
        </p:spPr>
        <p:txBody>
          <a:bodyPr spcFirstLastPara="1" wrap="square" lIns="91425" tIns="91425" rIns="91425" bIns="91425" anchor="t" anchorCtr="0">
            <a:noAutofit/>
          </a:bodyPr>
          <a:lstStyle/>
          <a:p>
            <a:pPr marL="0" lvl="0" indent="0" rtl="1">
              <a:lnSpc>
                <a:spcPct val="100000"/>
              </a:lnSpc>
              <a:spcBef>
                <a:spcPts val="0"/>
              </a:spcBef>
              <a:spcAft>
                <a:spcPts val="1600"/>
              </a:spcAft>
              <a:buNone/>
            </a:pPr>
            <a:r>
              <a:rPr lang="fa-IR" sz="1600" dirty="0">
                <a:solidFill>
                  <a:schemeClr val="tx2"/>
                </a:solidFill>
                <a:latin typeface="Vazir" panose="020B0603030804020204" pitchFamily="34" charset="-78"/>
                <a:cs typeface="Vazir" panose="020B0603030804020204" pitchFamily="34" charset="-78"/>
              </a:rPr>
              <a:t>تولید نمونه اولیه</a:t>
            </a:r>
          </a:p>
        </p:txBody>
      </p:sp>
      <p:grpSp>
        <p:nvGrpSpPr>
          <p:cNvPr id="777" name="Google Shape;777;p40"/>
          <p:cNvGrpSpPr/>
          <p:nvPr/>
        </p:nvGrpSpPr>
        <p:grpSpPr>
          <a:xfrm>
            <a:off x="580934" y="1662774"/>
            <a:ext cx="4706137" cy="2793970"/>
            <a:chOff x="1041903" y="1936461"/>
            <a:chExt cx="3784285" cy="2246679"/>
          </a:xfrm>
        </p:grpSpPr>
        <p:sp>
          <p:nvSpPr>
            <p:cNvPr id="778"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40"/>
            <p:cNvGrpSpPr/>
            <p:nvPr/>
          </p:nvGrpSpPr>
          <p:grpSpPr>
            <a:xfrm>
              <a:off x="4088698" y="3407857"/>
              <a:ext cx="63780" cy="54671"/>
              <a:chOff x="5402331" y="3937355"/>
              <a:chExt cx="37776" cy="32380"/>
            </a:xfrm>
          </p:grpSpPr>
          <p:sp>
            <p:nvSpPr>
              <p:cNvPr id="780"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0"/>
            <p:cNvGrpSpPr/>
            <p:nvPr/>
          </p:nvGrpSpPr>
          <p:grpSpPr>
            <a:xfrm>
              <a:off x="3910703" y="3407857"/>
              <a:ext cx="63794" cy="54671"/>
              <a:chOff x="5296908" y="3937355"/>
              <a:chExt cx="37783" cy="32380"/>
            </a:xfrm>
          </p:grpSpPr>
          <p:sp>
            <p:nvSpPr>
              <p:cNvPr id="783"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40"/>
            <p:cNvGrpSpPr/>
            <p:nvPr/>
          </p:nvGrpSpPr>
          <p:grpSpPr>
            <a:xfrm>
              <a:off x="2981752" y="2049401"/>
              <a:ext cx="146669" cy="95265"/>
              <a:chOff x="4746712" y="3132773"/>
              <a:chExt cx="86869" cy="56424"/>
            </a:xfrm>
          </p:grpSpPr>
          <p:sp>
            <p:nvSpPr>
              <p:cNvPr id="786"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0"/>
            <p:cNvGrpSpPr/>
            <p:nvPr/>
          </p:nvGrpSpPr>
          <p:grpSpPr>
            <a:xfrm>
              <a:off x="3027206" y="2067235"/>
              <a:ext cx="63780" cy="54790"/>
              <a:chOff x="4773634" y="3143336"/>
              <a:chExt cx="37776" cy="32451"/>
            </a:xfrm>
          </p:grpSpPr>
          <p:sp>
            <p:nvSpPr>
              <p:cNvPr id="789"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0"/>
            <p:cNvGrpSpPr/>
            <p:nvPr/>
          </p:nvGrpSpPr>
          <p:grpSpPr>
            <a:xfrm>
              <a:off x="2943680" y="2046825"/>
              <a:ext cx="63780" cy="54804"/>
              <a:chOff x="4724163" y="3131248"/>
              <a:chExt cx="37776" cy="32459"/>
            </a:xfrm>
          </p:grpSpPr>
          <p:sp>
            <p:nvSpPr>
              <p:cNvPr id="792"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0"/>
            <p:cNvGrpSpPr/>
            <p:nvPr/>
          </p:nvGrpSpPr>
          <p:grpSpPr>
            <a:xfrm>
              <a:off x="2995881" y="2122477"/>
              <a:ext cx="54631" cy="46929"/>
              <a:chOff x="4755081" y="3176054"/>
              <a:chExt cx="32357" cy="27795"/>
            </a:xfrm>
          </p:grpSpPr>
          <p:sp>
            <p:nvSpPr>
              <p:cNvPr id="795"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40"/>
            <p:cNvGrpSpPr/>
            <p:nvPr/>
          </p:nvGrpSpPr>
          <p:grpSpPr>
            <a:xfrm>
              <a:off x="3092912" y="2027211"/>
              <a:ext cx="54790" cy="46942"/>
              <a:chOff x="4812550" y="3119631"/>
              <a:chExt cx="32451" cy="27803"/>
            </a:xfrm>
          </p:grpSpPr>
          <p:sp>
            <p:nvSpPr>
              <p:cNvPr id="798"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0"/>
            <p:cNvGrpSpPr/>
            <p:nvPr/>
          </p:nvGrpSpPr>
          <p:grpSpPr>
            <a:xfrm>
              <a:off x="4093678" y="3585401"/>
              <a:ext cx="401114" cy="369164"/>
              <a:chOff x="5405280" y="4042510"/>
              <a:chExt cx="237570" cy="218647"/>
            </a:xfrm>
          </p:grpSpPr>
          <p:sp>
            <p:nvSpPr>
              <p:cNvPr id="801"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0"/>
            <p:cNvGrpSpPr/>
            <p:nvPr/>
          </p:nvGrpSpPr>
          <p:grpSpPr>
            <a:xfrm>
              <a:off x="4055765" y="3725603"/>
              <a:ext cx="63780" cy="54671"/>
              <a:chOff x="5382826" y="4125549"/>
              <a:chExt cx="37776" cy="32380"/>
            </a:xfrm>
          </p:grpSpPr>
          <p:sp>
            <p:nvSpPr>
              <p:cNvPr id="808"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0"/>
            <p:cNvGrpSpPr/>
            <p:nvPr/>
          </p:nvGrpSpPr>
          <p:grpSpPr>
            <a:xfrm>
              <a:off x="4212540" y="3843855"/>
              <a:ext cx="63794" cy="54644"/>
              <a:chOff x="5475680" y="4195587"/>
              <a:chExt cx="37783" cy="32364"/>
            </a:xfrm>
          </p:grpSpPr>
          <p:sp>
            <p:nvSpPr>
              <p:cNvPr id="81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40"/>
            <p:cNvGrpSpPr/>
            <p:nvPr/>
          </p:nvGrpSpPr>
          <p:grpSpPr>
            <a:xfrm>
              <a:off x="4308603" y="3559546"/>
              <a:ext cx="56238" cy="54472"/>
              <a:chOff x="5532575" y="4027197"/>
              <a:chExt cx="33308" cy="32262"/>
            </a:xfrm>
          </p:grpSpPr>
          <p:sp>
            <p:nvSpPr>
              <p:cNvPr id="814"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0"/>
            <p:cNvGrpSpPr/>
            <p:nvPr/>
          </p:nvGrpSpPr>
          <p:grpSpPr>
            <a:xfrm>
              <a:off x="4406750" y="3927873"/>
              <a:ext cx="56556" cy="54485"/>
              <a:chOff x="5590706" y="4245348"/>
              <a:chExt cx="33497" cy="32270"/>
            </a:xfrm>
          </p:grpSpPr>
          <p:sp>
            <p:nvSpPr>
              <p:cNvPr id="81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0"/>
            <p:cNvGrpSpPr/>
            <p:nvPr/>
          </p:nvGrpSpPr>
          <p:grpSpPr>
            <a:xfrm>
              <a:off x="4453984" y="3698805"/>
              <a:ext cx="55906" cy="54631"/>
              <a:chOff x="5618681" y="4109677"/>
              <a:chExt cx="33112" cy="32357"/>
            </a:xfrm>
          </p:grpSpPr>
          <p:sp>
            <p:nvSpPr>
              <p:cNvPr id="820"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40"/>
            <p:cNvGrpSpPr/>
            <p:nvPr/>
          </p:nvGrpSpPr>
          <p:grpSpPr>
            <a:xfrm>
              <a:off x="4218649" y="3730184"/>
              <a:ext cx="53024" cy="45428"/>
              <a:chOff x="5479298" y="4128262"/>
              <a:chExt cx="31405" cy="26906"/>
            </a:xfrm>
          </p:grpSpPr>
          <p:sp>
            <p:nvSpPr>
              <p:cNvPr id="82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40"/>
            <p:cNvGrpSpPr/>
            <p:nvPr/>
          </p:nvGrpSpPr>
          <p:grpSpPr>
            <a:xfrm>
              <a:off x="4393577" y="3817735"/>
              <a:ext cx="53183" cy="45415"/>
              <a:chOff x="5582903" y="4180116"/>
              <a:chExt cx="31499" cy="26898"/>
            </a:xfrm>
          </p:grpSpPr>
          <p:sp>
            <p:nvSpPr>
              <p:cNvPr id="826"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0"/>
            <p:cNvGrpSpPr/>
            <p:nvPr/>
          </p:nvGrpSpPr>
          <p:grpSpPr>
            <a:xfrm>
              <a:off x="1721230" y="2235576"/>
              <a:ext cx="100577" cy="96554"/>
              <a:chOff x="4000135" y="3243041"/>
              <a:chExt cx="59570" cy="57186"/>
            </a:xfrm>
          </p:grpSpPr>
          <p:sp>
            <p:nvSpPr>
              <p:cNvPr id="829"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40"/>
            <p:cNvGrpSpPr/>
            <p:nvPr/>
          </p:nvGrpSpPr>
          <p:grpSpPr>
            <a:xfrm>
              <a:off x="1683318" y="2240357"/>
              <a:ext cx="63794" cy="54671"/>
              <a:chOff x="3977681" y="3245872"/>
              <a:chExt cx="37783" cy="32380"/>
            </a:xfrm>
          </p:grpSpPr>
          <p:sp>
            <p:nvSpPr>
              <p:cNvPr id="833"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0"/>
            <p:cNvGrpSpPr/>
            <p:nvPr/>
          </p:nvGrpSpPr>
          <p:grpSpPr>
            <a:xfrm>
              <a:off x="1789991" y="2268721"/>
              <a:ext cx="53024" cy="45588"/>
              <a:chOff x="4040860" y="3262672"/>
              <a:chExt cx="31405" cy="27001"/>
            </a:xfrm>
          </p:grpSpPr>
          <p:sp>
            <p:nvSpPr>
              <p:cNvPr id="836"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0"/>
            <p:cNvGrpSpPr/>
            <p:nvPr/>
          </p:nvGrpSpPr>
          <p:grpSpPr>
            <a:xfrm>
              <a:off x="1756580" y="2214104"/>
              <a:ext cx="53011" cy="45428"/>
              <a:chOff x="4021072" y="3230323"/>
              <a:chExt cx="31397" cy="26906"/>
            </a:xfrm>
          </p:grpSpPr>
          <p:sp>
            <p:nvSpPr>
              <p:cNvPr id="839"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0"/>
            <p:cNvGrpSpPr/>
            <p:nvPr/>
          </p:nvGrpSpPr>
          <p:grpSpPr>
            <a:xfrm>
              <a:off x="1723488" y="2310578"/>
              <a:ext cx="53183" cy="45495"/>
              <a:chOff x="4001472" y="3287462"/>
              <a:chExt cx="31499" cy="26945"/>
            </a:xfrm>
          </p:grpSpPr>
          <p:sp>
            <p:nvSpPr>
              <p:cNvPr id="842"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40"/>
            <p:cNvGrpSpPr/>
            <p:nvPr/>
          </p:nvGrpSpPr>
          <p:grpSpPr>
            <a:xfrm>
              <a:off x="1902426" y="2283767"/>
              <a:ext cx="259118" cy="186189"/>
              <a:chOff x="4107453" y="3271583"/>
              <a:chExt cx="153470" cy="110275"/>
            </a:xfrm>
          </p:grpSpPr>
          <p:sp>
            <p:nvSpPr>
              <p:cNvPr id="845"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0"/>
            <p:cNvGrpSpPr/>
            <p:nvPr/>
          </p:nvGrpSpPr>
          <p:grpSpPr>
            <a:xfrm>
              <a:off x="1952223" y="2262294"/>
              <a:ext cx="53183" cy="45588"/>
              <a:chOff x="4136947" y="3258865"/>
              <a:chExt cx="31499" cy="27001"/>
            </a:xfrm>
          </p:grpSpPr>
          <p:sp>
            <p:nvSpPr>
              <p:cNvPr id="850"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40"/>
            <p:cNvGrpSpPr/>
            <p:nvPr/>
          </p:nvGrpSpPr>
          <p:grpSpPr>
            <a:xfrm>
              <a:off x="1864036" y="2275149"/>
              <a:ext cx="53130" cy="45415"/>
              <a:chOff x="4084715" y="3266478"/>
              <a:chExt cx="31468" cy="26898"/>
            </a:xfrm>
          </p:grpSpPr>
          <p:sp>
            <p:nvSpPr>
              <p:cNvPr id="853"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0"/>
            <p:cNvGrpSpPr/>
            <p:nvPr/>
          </p:nvGrpSpPr>
          <p:grpSpPr>
            <a:xfrm>
              <a:off x="1989817" y="2297723"/>
              <a:ext cx="53024" cy="45495"/>
              <a:chOff x="4159213" y="3279849"/>
              <a:chExt cx="31405" cy="26945"/>
            </a:xfrm>
          </p:grpSpPr>
          <p:sp>
            <p:nvSpPr>
              <p:cNvPr id="856"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40"/>
            <p:cNvGrpSpPr/>
            <p:nvPr/>
          </p:nvGrpSpPr>
          <p:grpSpPr>
            <a:xfrm>
              <a:off x="2061299" y="2275188"/>
              <a:ext cx="53024" cy="45389"/>
              <a:chOff x="4201550" y="3266502"/>
              <a:chExt cx="31405" cy="26883"/>
            </a:xfrm>
          </p:grpSpPr>
          <p:sp>
            <p:nvSpPr>
              <p:cNvPr id="859"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0"/>
            <p:cNvGrpSpPr/>
            <p:nvPr/>
          </p:nvGrpSpPr>
          <p:grpSpPr>
            <a:xfrm>
              <a:off x="2061299" y="2396375"/>
              <a:ext cx="53024" cy="45468"/>
              <a:chOff x="4201550" y="3338278"/>
              <a:chExt cx="31405" cy="26930"/>
            </a:xfrm>
          </p:grpSpPr>
          <p:sp>
            <p:nvSpPr>
              <p:cNvPr id="862"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0"/>
            <p:cNvGrpSpPr/>
            <p:nvPr/>
          </p:nvGrpSpPr>
          <p:grpSpPr>
            <a:xfrm>
              <a:off x="2123300" y="2448470"/>
              <a:ext cx="53024" cy="45588"/>
              <a:chOff x="4238272" y="3369132"/>
              <a:chExt cx="31405" cy="27001"/>
            </a:xfrm>
          </p:grpSpPr>
          <p:sp>
            <p:nvSpPr>
              <p:cNvPr id="865"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0"/>
            <p:cNvGrpSpPr/>
            <p:nvPr/>
          </p:nvGrpSpPr>
          <p:grpSpPr>
            <a:xfrm>
              <a:off x="1914962" y="2163191"/>
              <a:ext cx="53024" cy="45574"/>
              <a:chOff x="4114878" y="3200169"/>
              <a:chExt cx="31405" cy="26993"/>
            </a:xfrm>
          </p:grpSpPr>
          <p:sp>
            <p:nvSpPr>
              <p:cNvPr id="869"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0"/>
            <p:cNvGrpSpPr/>
            <p:nvPr/>
          </p:nvGrpSpPr>
          <p:grpSpPr>
            <a:xfrm>
              <a:off x="1836893" y="2180693"/>
              <a:ext cx="53183" cy="45428"/>
              <a:chOff x="4068639" y="3210535"/>
              <a:chExt cx="31499" cy="26906"/>
            </a:xfrm>
          </p:grpSpPr>
          <p:sp>
            <p:nvSpPr>
              <p:cNvPr id="872"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0"/>
            <p:cNvGrpSpPr/>
            <p:nvPr/>
          </p:nvGrpSpPr>
          <p:grpSpPr>
            <a:xfrm>
              <a:off x="1532970" y="1964268"/>
              <a:ext cx="592919" cy="271322"/>
              <a:chOff x="3888633" y="3082351"/>
              <a:chExt cx="351172" cy="160698"/>
            </a:xfrm>
          </p:grpSpPr>
          <p:sp>
            <p:nvSpPr>
              <p:cNvPr id="875"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0"/>
            <p:cNvGrpSpPr/>
            <p:nvPr/>
          </p:nvGrpSpPr>
          <p:grpSpPr>
            <a:xfrm>
              <a:off x="1963630" y="1938240"/>
              <a:ext cx="63794" cy="54631"/>
              <a:chOff x="4143703" y="3066935"/>
              <a:chExt cx="37783" cy="32357"/>
            </a:xfrm>
          </p:grpSpPr>
          <p:sp>
            <p:nvSpPr>
              <p:cNvPr id="88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40"/>
            <p:cNvGrpSpPr/>
            <p:nvPr/>
          </p:nvGrpSpPr>
          <p:grpSpPr>
            <a:xfrm>
              <a:off x="1796245" y="2000082"/>
              <a:ext cx="63794" cy="54790"/>
              <a:chOff x="4044565" y="3103563"/>
              <a:chExt cx="37783" cy="32451"/>
            </a:xfrm>
          </p:grpSpPr>
          <p:sp>
            <p:nvSpPr>
              <p:cNvPr id="885"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0"/>
            <p:cNvGrpSpPr/>
            <p:nvPr/>
          </p:nvGrpSpPr>
          <p:grpSpPr>
            <a:xfrm>
              <a:off x="1750471" y="2143046"/>
              <a:ext cx="63780" cy="54631"/>
              <a:chOff x="4017454" y="3188237"/>
              <a:chExt cx="37776" cy="32357"/>
            </a:xfrm>
          </p:grpSpPr>
          <p:sp>
            <p:nvSpPr>
              <p:cNvPr id="88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0"/>
            <p:cNvGrpSpPr/>
            <p:nvPr/>
          </p:nvGrpSpPr>
          <p:grpSpPr>
            <a:xfrm>
              <a:off x="1588544" y="2091164"/>
              <a:ext cx="63794" cy="54631"/>
              <a:chOff x="3921548" y="3157509"/>
              <a:chExt cx="37783" cy="32357"/>
            </a:xfrm>
          </p:grpSpPr>
          <p:sp>
            <p:nvSpPr>
              <p:cNvPr id="891"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a:off x="1618104" y="2182526"/>
              <a:ext cx="63794" cy="54671"/>
              <a:chOff x="3939056" y="3211620"/>
              <a:chExt cx="37783" cy="32380"/>
            </a:xfrm>
          </p:grpSpPr>
          <p:sp>
            <p:nvSpPr>
              <p:cNvPr id="8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0"/>
            <p:cNvGrpSpPr/>
            <p:nvPr/>
          </p:nvGrpSpPr>
          <p:grpSpPr>
            <a:xfrm>
              <a:off x="2018567" y="2056479"/>
              <a:ext cx="53024" cy="45468"/>
              <a:chOff x="4176240" y="3136965"/>
              <a:chExt cx="31405" cy="26930"/>
            </a:xfrm>
          </p:grpSpPr>
          <p:sp>
            <p:nvSpPr>
              <p:cNvPr id="897"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0"/>
            <p:cNvGrpSpPr/>
            <p:nvPr/>
          </p:nvGrpSpPr>
          <p:grpSpPr>
            <a:xfrm>
              <a:off x="1945809" y="2082865"/>
              <a:ext cx="53183" cy="45588"/>
              <a:chOff x="4133148" y="3152593"/>
              <a:chExt cx="31499" cy="27001"/>
            </a:xfrm>
          </p:grpSpPr>
          <p:sp>
            <p:nvSpPr>
              <p:cNvPr id="90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0"/>
            <p:cNvGrpSpPr/>
            <p:nvPr/>
          </p:nvGrpSpPr>
          <p:grpSpPr>
            <a:xfrm>
              <a:off x="2093913" y="1949382"/>
              <a:ext cx="53183" cy="45415"/>
              <a:chOff x="4220866" y="3073534"/>
              <a:chExt cx="31499" cy="26898"/>
            </a:xfrm>
          </p:grpSpPr>
          <p:sp>
            <p:nvSpPr>
              <p:cNvPr id="903"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0"/>
            <p:cNvGrpSpPr/>
            <p:nvPr/>
          </p:nvGrpSpPr>
          <p:grpSpPr>
            <a:xfrm>
              <a:off x="1501007" y="2214104"/>
              <a:ext cx="53183" cy="45428"/>
              <a:chOff x="3869702" y="3230323"/>
              <a:chExt cx="31499" cy="26906"/>
            </a:xfrm>
          </p:grpSpPr>
          <p:sp>
            <p:nvSpPr>
              <p:cNvPr id="90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0"/>
            <p:cNvGrpSpPr/>
            <p:nvPr/>
          </p:nvGrpSpPr>
          <p:grpSpPr>
            <a:xfrm>
              <a:off x="2217118" y="1958000"/>
              <a:ext cx="454775" cy="526735"/>
              <a:chOff x="4293838" y="3078639"/>
              <a:chExt cx="269353" cy="311973"/>
            </a:xfrm>
          </p:grpSpPr>
          <p:sp>
            <p:nvSpPr>
              <p:cNvPr id="90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0"/>
            <p:cNvGrpSpPr/>
            <p:nvPr/>
          </p:nvGrpSpPr>
          <p:grpSpPr>
            <a:xfrm>
              <a:off x="2629639" y="2402762"/>
              <a:ext cx="63780" cy="54671"/>
              <a:chOff x="4538164" y="3342061"/>
              <a:chExt cx="37776" cy="32380"/>
            </a:xfrm>
          </p:grpSpPr>
          <p:sp>
            <p:nvSpPr>
              <p:cNvPr id="92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0"/>
            <p:cNvGrpSpPr/>
            <p:nvPr/>
          </p:nvGrpSpPr>
          <p:grpSpPr>
            <a:xfrm>
              <a:off x="2179206" y="2154028"/>
              <a:ext cx="63794" cy="54737"/>
              <a:chOff x="4271383" y="3194742"/>
              <a:chExt cx="37783" cy="32420"/>
            </a:xfrm>
          </p:grpSpPr>
          <p:sp>
            <p:nvSpPr>
              <p:cNvPr id="930"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0"/>
            <p:cNvGrpSpPr/>
            <p:nvPr/>
          </p:nvGrpSpPr>
          <p:grpSpPr>
            <a:xfrm>
              <a:off x="2201210" y="1967149"/>
              <a:ext cx="63794" cy="54631"/>
              <a:chOff x="4284416" y="3084058"/>
              <a:chExt cx="37783" cy="32357"/>
            </a:xfrm>
          </p:grpSpPr>
          <p:sp>
            <p:nvSpPr>
              <p:cNvPr id="93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0"/>
            <p:cNvGrpSpPr/>
            <p:nvPr/>
          </p:nvGrpSpPr>
          <p:grpSpPr>
            <a:xfrm>
              <a:off x="2529234" y="2327628"/>
              <a:ext cx="63780" cy="54790"/>
              <a:chOff x="4478697" y="3297561"/>
              <a:chExt cx="37776" cy="32451"/>
            </a:xfrm>
          </p:grpSpPr>
          <p:sp>
            <p:nvSpPr>
              <p:cNvPr id="936"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0"/>
            <p:cNvGrpSpPr/>
            <p:nvPr/>
          </p:nvGrpSpPr>
          <p:grpSpPr>
            <a:xfrm>
              <a:off x="2416307" y="2385287"/>
              <a:ext cx="63780" cy="54790"/>
              <a:chOff x="4411813" y="3331711"/>
              <a:chExt cx="37776" cy="32451"/>
            </a:xfrm>
          </p:grpSpPr>
          <p:sp>
            <p:nvSpPr>
              <p:cNvPr id="93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40"/>
            <p:cNvGrpSpPr/>
            <p:nvPr/>
          </p:nvGrpSpPr>
          <p:grpSpPr>
            <a:xfrm>
              <a:off x="2291655" y="2458695"/>
              <a:ext cx="63780" cy="54631"/>
              <a:chOff x="4337984" y="3375188"/>
              <a:chExt cx="37776" cy="32357"/>
            </a:xfrm>
          </p:grpSpPr>
          <p:sp>
            <p:nvSpPr>
              <p:cNvPr id="942"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0"/>
            <p:cNvGrpSpPr/>
            <p:nvPr/>
          </p:nvGrpSpPr>
          <p:grpSpPr>
            <a:xfrm>
              <a:off x="2556536" y="1978078"/>
              <a:ext cx="63953" cy="54790"/>
              <a:chOff x="4494867" y="3090530"/>
              <a:chExt cx="37878" cy="32451"/>
            </a:xfrm>
          </p:grpSpPr>
          <p:sp>
            <p:nvSpPr>
              <p:cNvPr id="94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40"/>
            <p:cNvGrpSpPr/>
            <p:nvPr/>
          </p:nvGrpSpPr>
          <p:grpSpPr>
            <a:xfrm>
              <a:off x="2607622" y="2176032"/>
              <a:ext cx="63794" cy="54737"/>
              <a:chOff x="4525124" y="3207774"/>
              <a:chExt cx="37783" cy="32420"/>
            </a:xfrm>
          </p:grpSpPr>
          <p:sp>
            <p:nvSpPr>
              <p:cNvPr id="948"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2464816" y="2123194"/>
              <a:ext cx="53183" cy="45415"/>
              <a:chOff x="4440544" y="3176479"/>
              <a:chExt cx="31499" cy="26898"/>
            </a:xfrm>
          </p:grpSpPr>
          <p:sp>
            <p:nvSpPr>
              <p:cNvPr id="9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0"/>
            <p:cNvGrpSpPr/>
            <p:nvPr/>
          </p:nvGrpSpPr>
          <p:grpSpPr>
            <a:xfrm>
              <a:off x="2312862" y="2089292"/>
              <a:ext cx="53024" cy="45588"/>
              <a:chOff x="4350545" y="3156400"/>
              <a:chExt cx="31405" cy="27001"/>
            </a:xfrm>
          </p:grpSpPr>
          <p:sp>
            <p:nvSpPr>
              <p:cNvPr id="954"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40"/>
            <p:cNvGrpSpPr/>
            <p:nvPr/>
          </p:nvGrpSpPr>
          <p:grpSpPr>
            <a:xfrm>
              <a:off x="2357028" y="2255867"/>
              <a:ext cx="53024" cy="45588"/>
              <a:chOff x="4376703" y="3255058"/>
              <a:chExt cx="31405" cy="27001"/>
            </a:xfrm>
          </p:grpSpPr>
          <p:sp>
            <p:nvSpPr>
              <p:cNvPr id="95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0"/>
            <p:cNvGrpSpPr/>
            <p:nvPr/>
          </p:nvGrpSpPr>
          <p:grpSpPr>
            <a:xfrm>
              <a:off x="2280407" y="2304151"/>
              <a:ext cx="53024" cy="45495"/>
              <a:chOff x="4331322" y="3283656"/>
              <a:chExt cx="31405" cy="26945"/>
            </a:xfrm>
          </p:grpSpPr>
          <p:sp>
            <p:nvSpPr>
              <p:cNvPr id="960"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0"/>
            <p:cNvGrpSpPr/>
            <p:nvPr/>
          </p:nvGrpSpPr>
          <p:grpSpPr>
            <a:xfrm>
              <a:off x="2363456" y="1936461"/>
              <a:ext cx="53024" cy="45481"/>
              <a:chOff x="4380510" y="3065882"/>
              <a:chExt cx="31405" cy="26938"/>
            </a:xfrm>
          </p:grpSpPr>
          <p:sp>
            <p:nvSpPr>
              <p:cNvPr id="96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0"/>
            <p:cNvSpPr/>
            <p:nvPr/>
          </p:nvSpPr>
          <p:spPr>
            <a:xfrm>
              <a:off x="3267840" y="3092899"/>
              <a:ext cx="13" cy="13"/>
            </a:xfrm>
            <a:custGeom>
              <a:avLst/>
              <a:gdLst/>
              <a:ahLst/>
              <a:cxnLst/>
              <a:rect l="l" t="t" r="r" b="b"/>
              <a:pathLst>
                <a:path w="1" h="1" fill="none" extrusionOk="0">
                  <a:moveTo>
                    <a:pt x="0" y="0"/>
                  </a:move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0"/>
            <p:cNvGrpSpPr/>
            <p:nvPr/>
          </p:nvGrpSpPr>
          <p:grpSpPr>
            <a:xfrm>
              <a:off x="2698863" y="2169074"/>
              <a:ext cx="2101776" cy="1722839"/>
              <a:chOff x="4579164" y="3203653"/>
              <a:chExt cx="1244833" cy="1020397"/>
            </a:xfrm>
          </p:grpSpPr>
          <p:sp>
            <p:nvSpPr>
              <p:cNvPr id="967"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9" name="Google Shape;969;p40"/>
              <p:cNvGrpSpPr/>
              <p:nvPr/>
            </p:nvGrpSpPr>
            <p:grpSpPr>
              <a:xfrm>
                <a:off x="4579164" y="3203653"/>
                <a:ext cx="1244833" cy="1020397"/>
                <a:chOff x="4579164" y="3203653"/>
                <a:chExt cx="1244833" cy="1020397"/>
              </a:xfrm>
            </p:grpSpPr>
            <p:sp>
              <p:nvSpPr>
                <p:cNvPr id="970"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40"/>
                <p:cNvGrpSpPr/>
                <p:nvPr/>
              </p:nvGrpSpPr>
              <p:grpSpPr>
                <a:xfrm>
                  <a:off x="4579164" y="3203653"/>
                  <a:ext cx="1244833" cy="1020397"/>
                  <a:chOff x="4579164" y="3203653"/>
                  <a:chExt cx="1244833" cy="1020397"/>
                </a:xfrm>
              </p:grpSpPr>
              <p:sp>
                <p:nvSpPr>
                  <p:cNvPr id="973"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1" name="Google Shape;981;p40"/>
                  <p:cNvGrpSpPr/>
                  <p:nvPr/>
                </p:nvGrpSpPr>
                <p:grpSpPr>
                  <a:xfrm>
                    <a:off x="4579164" y="3203653"/>
                    <a:ext cx="1244833" cy="1020397"/>
                    <a:chOff x="4579164" y="3203653"/>
                    <a:chExt cx="1244833" cy="1020397"/>
                  </a:xfrm>
                </p:grpSpPr>
                <p:sp>
                  <p:nvSpPr>
                    <p:cNvPr id="982"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40"/>
                    <p:cNvGrpSpPr/>
                    <p:nvPr/>
                  </p:nvGrpSpPr>
                  <p:grpSpPr>
                    <a:xfrm>
                      <a:off x="4579164" y="3203653"/>
                      <a:ext cx="1244833" cy="1020397"/>
                      <a:chOff x="4579164" y="3203653"/>
                      <a:chExt cx="1244833" cy="1020397"/>
                    </a:xfrm>
                  </p:grpSpPr>
                  <p:sp>
                    <p:nvSpPr>
                      <p:cNvPr id="997"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 name="Google Shape;1021;p40"/>
                      <p:cNvGrpSpPr/>
                      <p:nvPr/>
                    </p:nvGrpSpPr>
                    <p:grpSpPr>
                      <a:xfrm>
                        <a:off x="4579164" y="3203653"/>
                        <a:ext cx="1244833" cy="1020397"/>
                        <a:chOff x="4579164" y="3203653"/>
                        <a:chExt cx="1244833" cy="1020397"/>
                      </a:xfrm>
                    </p:grpSpPr>
                    <p:sp>
                      <p:nvSpPr>
                        <p:cNvPr id="1022"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0"/>
                        <p:cNvGrpSpPr/>
                        <p:nvPr/>
                      </p:nvGrpSpPr>
                      <p:grpSpPr>
                        <a:xfrm>
                          <a:off x="4579164" y="3203653"/>
                          <a:ext cx="1244833" cy="1020397"/>
                          <a:chOff x="4579164" y="3203653"/>
                          <a:chExt cx="1244833" cy="1020397"/>
                        </a:xfrm>
                      </p:grpSpPr>
                      <p:sp>
                        <p:nvSpPr>
                          <p:cNvPr id="1024"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40"/>
                          <p:cNvGrpSpPr/>
                          <p:nvPr/>
                        </p:nvGrpSpPr>
                        <p:grpSpPr>
                          <a:xfrm>
                            <a:off x="4579164" y="3203653"/>
                            <a:ext cx="1244833" cy="1020397"/>
                            <a:chOff x="4579164" y="3203653"/>
                            <a:chExt cx="1244833" cy="1020397"/>
                          </a:xfrm>
                        </p:grpSpPr>
                        <p:sp>
                          <p:nvSpPr>
                            <p:cNvPr id="1032"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40"/>
                            <p:cNvGrpSpPr/>
                            <p:nvPr/>
                          </p:nvGrpSpPr>
                          <p:grpSpPr>
                            <a:xfrm>
                              <a:off x="4579164" y="3203653"/>
                              <a:ext cx="1244833" cy="1020397"/>
                              <a:chOff x="4579164" y="3203653"/>
                              <a:chExt cx="1244833" cy="1020397"/>
                            </a:xfrm>
                          </p:grpSpPr>
                          <p:sp>
                            <p:nvSpPr>
                              <p:cNvPr id="1046"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 name="Google Shape;1053;p40"/>
                              <p:cNvGrpSpPr/>
                              <p:nvPr/>
                            </p:nvGrpSpPr>
                            <p:grpSpPr>
                              <a:xfrm>
                                <a:off x="4579164" y="3203653"/>
                                <a:ext cx="1244833" cy="1020397"/>
                                <a:chOff x="4579164" y="3203653"/>
                                <a:chExt cx="1244833" cy="1020397"/>
                              </a:xfrm>
                            </p:grpSpPr>
                            <p:sp>
                              <p:nvSpPr>
                                <p:cNvPr id="1054"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40"/>
                                <p:cNvGrpSpPr/>
                                <p:nvPr/>
                              </p:nvGrpSpPr>
                              <p:grpSpPr>
                                <a:xfrm>
                                  <a:off x="4579164" y="3203653"/>
                                  <a:ext cx="1244833" cy="1020397"/>
                                  <a:chOff x="4579164" y="3203653"/>
                                  <a:chExt cx="1244833" cy="1020397"/>
                                </a:xfrm>
                              </p:grpSpPr>
                              <p:sp>
                                <p:nvSpPr>
                                  <p:cNvPr id="1060"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064"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068" name="Google Shape;1068;p40"/>
            <p:cNvGrpSpPr/>
            <p:nvPr/>
          </p:nvGrpSpPr>
          <p:grpSpPr>
            <a:xfrm>
              <a:off x="2726338" y="2836198"/>
              <a:ext cx="63780" cy="54790"/>
              <a:chOff x="4595437" y="3598775"/>
              <a:chExt cx="37776" cy="32451"/>
            </a:xfrm>
          </p:grpSpPr>
          <p:sp>
            <p:nvSpPr>
              <p:cNvPr id="1069"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0"/>
            <p:cNvGrpSpPr/>
            <p:nvPr/>
          </p:nvGrpSpPr>
          <p:grpSpPr>
            <a:xfrm>
              <a:off x="2804726" y="2710695"/>
              <a:ext cx="63780" cy="54671"/>
              <a:chOff x="4641864" y="3524443"/>
              <a:chExt cx="37776" cy="32380"/>
            </a:xfrm>
          </p:grpSpPr>
          <p:sp>
            <p:nvSpPr>
              <p:cNvPr id="1072"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40"/>
            <p:cNvGrpSpPr/>
            <p:nvPr/>
          </p:nvGrpSpPr>
          <p:grpSpPr>
            <a:xfrm>
              <a:off x="2815814" y="3334489"/>
              <a:ext cx="63780" cy="54631"/>
              <a:chOff x="4648431" y="3893901"/>
              <a:chExt cx="37776" cy="32357"/>
            </a:xfrm>
          </p:grpSpPr>
          <p:sp>
            <p:nvSpPr>
              <p:cNvPr id="1075"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0"/>
            <p:cNvGrpSpPr/>
            <p:nvPr/>
          </p:nvGrpSpPr>
          <p:grpSpPr>
            <a:xfrm>
              <a:off x="2679595" y="3045784"/>
              <a:ext cx="63940" cy="54671"/>
              <a:chOff x="4567752" y="3722908"/>
              <a:chExt cx="37870" cy="32380"/>
            </a:xfrm>
          </p:grpSpPr>
          <p:sp>
            <p:nvSpPr>
              <p:cNvPr id="1078"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0"/>
            <p:cNvGrpSpPr/>
            <p:nvPr/>
          </p:nvGrpSpPr>
          <p:grpSpPr>
            <a:xfrm>
              <a:off x="2763600" y="2926151"/>
              <a:ext cx="63794" cy="54631"/>
              <a:chOff x="4617506" y="3652052"/>
              <a:chExt cx="37783" cy="32357"/>
            </a:xfrm>
          </p:grpSpPr>
          <p:sp>
            <p:nvSpPr>
              <p:cNvPr id="1081"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0"/>
            <p:cNvGrpSpPr/>
            <p:nvPr/>
          </p:nvGrpSpPr>
          <p:grpSpPr>
            <a:xfrm>
              <a:off x="2968738" y="2760851"/>
              <a:ext cx="63940" cy="54631"/>
              <a:chOff x="4739005" y="3554149"/>
              <a:chExt cx="37870" cy="32357"/>
            </a:xfrm>
          </p:grpSpPr>
          <p:sp>
            <p:nvSpPr>
              <p:cNvPr id="1084"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0"/>
            <p:cNvGrpSpPr/>
            <p:nvPr/>
          </p:nvGrpSpPr>
          <p:grpSpPr>
            <a:xfrm>
              <a:off x="3082793" y="2889355"/>
              <a:ext cx="63780" cy="54644"/>
              <a:chOff x="4806557" y="3630258"/>
              <a:chExt cx="37776" cy="32364"/>
            </a:xfrm>
          </p:grpSpPr>
          <p:sp>
            <p:nvSpPr>
              <p:cNvPr id="1087"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0"/>
            <p:cNvGrpSpPr/>
            <p:nvPr/>
          </p:nvGrpSpPr>
          <p:grpSpPr>
            <a:xfrm>
              <a:off x="2965365" y="3520983"/>
              <a:ext cx="63940" cy="54631"/>
              <a:chOff x="4737007" y="4004357"/>
              <a:chExt cx="37870" cy="32357"/>
            </a:xfrm>
          </p:grpSpPr>
          <p:sp>
            <p:nvSpPr>
              <p:cNvPr id="1090"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0"/>
            <p:cNvGrpSpPr/>
            <p:nvPr/>
          </p:nvGrpSpPr>
          <p:grpSpPr>
            <a:xfrm>
              <a:off x="3027206" y="3865872"/>
              <a:ext cx="63780" cy="54631"/>
              <a:chOff x="4773634" y="4208627"/>
              <a:chExt cx="37776" cy="32357"/>
            </a:xfrm>
          </p:grpSpPr>
          <p:sp>
            <p:nvSpPr>
              <p:cNvPr id="1093"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40"/>
            <p:cNvGrpSpPr/>
            <p:nvPr/>
          </p:nvGrpSpPr>
          <p:grpSpPr>
            <a:xfrm>
              <a:off x="3220778" y="3639859"/>
              <a:ext cx="63780" cy="54790"/>
              <a:chOff x="4888282" y="4074764"/>
              <a:chExt cx="37776" cy="32451"/>
            </a:xfrm>
          </p:grpSpPr>
          <p:sp>
            <p:nvSpPr>
              <p:cNvPr id="1096"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40"/>
            <p:cNvGrpSpPr/>
            <p:nvPr/>
          </p:nvGrpSpPr>
          <p:grpSpPr>
            <a:xfrm>
              <a:off x="3242782" y="3183158"/>
              <a:ext cx="63780" cy="54644"/>
              <a:chOff x="4901315" y="3804271"/>
              <a:chExt cx="37776" cy="32364"/>
            </a:xfrm>
          </p:grpSpPr>
          <p:sp>
            <p:nvSpPr>
              <p:cNvPr id="1099"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40"/>
            <p:cNvGrpSpPr/>
            <p:nvPr/>
          </p:nvGrpSpPr>
          <p:grpSpPr>
            <a:xfrm>
              <a:off x="3183822" y="3032492"/>
              <a:ext cx="63900" cy="54631"/>
              <a:chOff x="4866394" y="3715035"/>
              <a:chExt cx="37846" cy="32357"/>
            </a:xfrm>
          </p:grpSpPr>
          <p:sp>
            <p:nvSpPr>
              <p:cNvPr id="1102"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40"/>
            <p:cNvGrpSpPr/>
            <p:nvPr/>
          </p:nvGrpSpPr>
          <p:grpSpPr>
            <a:xfrm>
              <a:off x="3374340" y="3243141"/>
              <a:ext cx="63953" cy="54737"/>
              <a:chOff x="4979233" y="3839798"/>
              <a:chExt cx="37878" cy="32420"/>
            </a:xfrm>
          </p:grpSpPr>
          <p:sp>
            <p:nvSpPr>
              <p:cNvPr id="1105"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0"/>
            <p:cNvGrpSpPr/>
            <p:nvPr/>
          </p:nvGrpSpPr>
          <p:grpSpPr>
            <a:xfrm>
              <a:off x="3055956" y="2971898"/>
              <a:ext cx="63794" cy="54671"/>
              <a:chOff x="4790662" y="3679147"/>
              <a:chExt cx="37783" cy="32380"/>
            </a:xfrm>
          </p:grpSpPr>
          <p:sp>
            <p:nvSpPr>
              <p:cNvPr id="1108"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0"/>
            <p:cNvGrpSpPr/>
            <p:nvPr/>
          </p:nvGrpSpPr>
          <p:grpSpPr>
            <a:xfrm>
              <a:off x="3168405" y="2767119"/>
              <a:ext cx="63780" cy="54631"/>
              <a:chOff x="4857263" y="3557861"/>
              <a:chExt cx="37776" cy="32357"/>
            </a:xfrm>
          </p:grpSpPr>
          <p:sp>
            <p:nvSpPr>
              <p:cNvPr id="1111"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0"/>
            <p:cNvGrpSpPr/>
            <p:nvPr/>
          </p:nvGrpSpPr>
          <p:grpSpPr>
            <a:xfrm>
              <a:off x="3213382" y="2919366"/>
              <a:ext cx="63794" cy="54671"/>
              <a:chOff x="4883902" y="3648033"/>
              <a:chExt cx="37783" cy="32380"/>
            </a:xfrm>
          </p:grpSpPr>
          <p:sp>
            <p:nvSpPr>
              <p:cNvPr id="1114"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40"/>
            <p:cNvGrpSpPr/>
            <p:nvPr/>
          </p:nvGrpSpPr>
          <p:grpSpPr>
            <a:xfrm>
              <a:off x="3253698" y="2411474"/>
              <a:ext cx="63953" cy="54631"/>
              <a:chOff x="4907780" y="3347220"/>
              <a:chExt cx="37878" cy="32357"/>
            </a:xfrm>
          </p:grpSpPr>
          <p:sp>
            <p:nvSpPr>
              <p:cNvPr id="1117"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0"/>
            <p:cNvGrpSpPr/>
            <p:nvPr/>
          </p:nvGrpSpPr>
          <p:grpSpPr>
            <a:xfrm>
              <a:off x="3519230" y="3071519"/>
              <a:ext cx="63794" cy="54644"/>
              <a:chOff x="5065048" y="3738150"/>
              <a:chExt cx="37783" cy="32364"/>
            </a:xfrm>
          </p:grpSpPr>
          <p:sp>
            <p:nvSpPr>
              <p:cNvPr id="1120"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40"/>
            <p:cNvGrpSpPr/>
            <p:nvPr/>
          </p:nvGrpSpPr>
          <p:grpSpPr>
            <a:xfrm>
              <a:off x="3530318" y="2305771"/>
              <a:ext cx="63794" cy="54631"/>
              <a:chOff x="5071616" y="3284615"/>
              <a:chExt cx="37783" cy="32357"/>
            </a:xfrm>
          </p:grpSpPr>
          <p:sp>
            <p:nvSpPr>
              <p:cNvPr id="1123"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0"/>
            <p:cNvGrpSpPr/>
            <p:nvPr/>
          </p:nvGrpSpPr>
          <p:grpSpPr>
            <a:xfrm>
              <a:off x="4066681" y="3108276"/>
              <a:ext cx="63794" cy="54671"/>
              <a:chOff x="5389291" y="3759921"/>
              <a:chExt cx="37783" cy="32380"/>
            </a:xfrm>
          </p:grpSpPr>
          <p:sp>
            <p:nvSpPr>
              <p:cNvPr id="1126"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40"/>
            <p:cNvGrpSpPr/>
            <p:nvPr/>
          </p:nvGrpSpPr>
          <p:grpSpPr>
            <a:xfrm>
              <a:off x="4138004" y="2893869"/>
              <a:ext cx="63953" cy="54790"/>
              <a:chOff x="5431534" y="3632932"/>
              <a:chExt cx="37878" cy="32451"/>
            </a:xfrm>
          </p:grpSpPr>
          <p:sp>
            <p:nvSpPr>
              <p:cNvPr id="1129"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40"/>
            <p:cNvGrpSpPr/>
            <p:nvPr/>
          </p:nvGrpSpPr>
          <p:grpSpPr>
            <a:xfrm>
              <a:off x="4322413" y="2745115"/>
              <a:ext cx="63794" cy="54631"/>
              <a:chOff x="5540755" y="3544829"/>
              <a:chExt cx="37783" cy="32357"/>
            </a:xfrm>
          </p:grpSpPr>
          <p:sp>
            <p:nvSpPr>
              <p:cNvPr id="1132"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40"/>
            <p:cNvGrpSpPr/>
            <p:nvPr/>
          </p:nvGrpSpPr>
          <p:grpSpPr>
            <a:xfrm>
              <a:off x="4387481" y="2521028"/>
              <a:ext cx="63780" cy="54631"/>
              <a:chOff x="5579293" y="3412107"/>
              <a:chExt cx="37776" cy="32357"/>
            </a:xfrm>
          </p:grpSpPr>
          <p:sp>
            <p:nvSpPr>
              <p:cNvPr id="1135"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0"/>
            <p:cNvGrpSpPr/>
            <p:nvPr/>
          </p:nvGrpSpPr>
          <p:grpSpPr>
            <a:xfrm>
              <a:off x="4762395" y="2305771"/>
              <a:ext cx="63794" cy="54631"/>
              <a:chOff x="5801346" y="3284615"/>
              <a:chExt cx="37783" cy="32357"/>
            </a:xfrm>
          </p:grpSpPr>
          <p:sp>
            <p:nvSpPr>
              <p:cNvPr id="1138"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40"/>
            <p:cNvGrpSpPr/>
            <p:nvPr/>
          </p:nvGrpSpPr>
          <p:grpSpPr>
            <a:xfrm>
              <a:off x="4698628" y="2499010"/>
              <a:ext cx="63780" cy="54644"/>
              <a:chOff x="5763578" y="3399067"/>
              <a:chExt cx="37776" cy="32364"/>
            </a:xfrm>
          </p:grpSpPr>
          <p:sp>
            <p:nvSpPr>
              <p:cNvPr id="1141"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0"/>
            <p:cNvGrpSpPr/>
            <p:nvPr/>
          </p:nvGrpSpPr>
          <p:grpSpPr>
            <a:xfrm>
              <a:off x="4077769" y="2215166"/>
              <a:ext cx="63780" cy="54644"/>
              <a:chOff x="5395858" y="3230952"/>
              <a:chExt cx="37776" cy="32364"/>
            </a:xfrm>
          </p:grpSpPr>
          <p:sp>
            <p:nvSpPr>
              <p:cNvPr id="1144"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0"/>
            <p:cNvGrpSpPr/>
            <p:nvPr/>
          </p:nvGrpSpPr>
          <p:grpSpPr>
            <a:xfrm>
              <a:off x="3855288" y="2143046"/>
              <a:ext cx="63780" cy="54631"/>
              <a:chOff x="5264088" y="3188237"/>
              <a:chExt cx="37776" cy="32357"/>
            </a:xfrm>
          </p:grpSpPr>
          <p:sp>
            <p:nvSpPr>
              <p:cNvPr id="1147"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0"/>
            <p:cNvGrpSpPr/>
            <p:nvPr/>
          </p:nvGrpSpPr>
          <p:grpSpPr>
            <a:xfrm>
              <a:off x="4398397" y="2226095"/>
              <a:ext cx="63953" cy="54631"/>
              <a:chOff x="5585758" y="3237425"/>
              <a:chExt cx="37878" cy="32357"/>
            </a:xfrm>
          </p:grpSpPr>
          <p:sp>
            <p:nvSpPr>
              <p:cNvPr id="1150"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0"/>
            <p:cNvGrpSpPr/>
            <p:nvPr/>
          </p:nvGrpSpPr>
          <p:grpSpPr>
            <a:xfrm>
              <a:off x="3196995" y="2316699"/>
              <a:ext cx="63953" cy="54790"/>
              <a:chOff x="4874196" y="3291088"/>
              <a:chExt cx="37878" cy="32451"/>
            </a:xfrm>
          </p:grpSpPr>
          <p:sp>
            <p:nvSpPr>
              <p:cNvPr id="1153"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40"/>
            <p:cNvGrpSpPr/>
            <p:nvPr/>
          </p:nvGrpSpPr>
          <p:grpSpPr>
            <a:xfrm>
              <a:off x="3743317" y="3151408"/>
              <a:ext cx="63794" cy="54750"/>
              <a:chOff x="5197770" y="3785466"/>
              <a:chExt cx="37783" cy="32427"/>
            </a:xfrm>
          </p:grpSpPr>
          <p:sp>
            <p:nvSpPr>
              <p:cNvPr id="1156"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40"/>
            <p:cNvGrpSpPr/>
            <p:nvPr/>
          </p:nvGrpSpPr>
          <p:grpSpPr>
            <a:xfrm>
              <a:off x="3709429" y="2656117"/>
              <a:ext cx="63780" cy="54631"/>
              <a:chOff x="5177699" y="3492117"/>
              <a:chExt cx="37776" cy="32357"/>
            </a:xfrm>
          </p:grpSpPr>
          <p:sp>
            <p:nvSpPr>
              <p:cNvPr id="1159"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0"/>
            <p:cNvGrpSpPr/>
            <p:nvPr/>
          </p:nvGrpSpPr>
          <p:grpSpPr>
            <a:xfrm>
              <a:off x="3999382" y="2875996"/>
              <a:ext cx="63940" cy="54671"/>
              <a:chOff x="5349431" y="3622346"/>
              <a:chExt cx="37870" cy="32380"/>
            </a:xfrm>
          </p:grpSpPr>
          <p:sp>
            <p:nvSpPr>
              <p:cNvPr id="1162"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40"/>
            <p:cNvGrpSpPr/>
            <p:nvPr/>
          </p:nvGrpSpPr>
          <p:grpSpPr>
            <a:xfrm>
              <a:off x="3525657" y="2777450"/>
              <a:ext cx="91096" cy="78042"/>
              <a:chOff x="5068855" y="3563980"/>
              <a:chExt cx="53954" cy="46223"/>
            </a:xfrm>
          </p:grpSpPr>
          <p:sp>
            <p:nvSpPr>
              <p:cNvPr id="1165"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40"/>
            <p:cNvGrpSpPr/>
            <p:nvPr/>
          </p:nvGrpSpPr>
          <p:grpSpPr>
            <a:xfrm>
              <a:off x="3472978" y="2487936"/>
              <a:ext cx="63940" cy="54790"/>
              <a:chOff x="5037654" y="3392507"/>
              <a:chExt cx="37870" cy="32451"/>
            </a:xfrm>
          </p:grpSpPr>
          <p:sp>
            <p:nvSpPr>
              <p:cNvPr id="1168"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40"/>
            <p:cNvGrpSpPr/>
            <p:nvPr/>
          </p:nvGrpSpPr>
          <p:grpSpPr>
            <a:xfrm>
              <a:off x="4180258" y="2447620"/>
              <a:ext cx="63940" cy="54790"/>
              <a:chOff x="5456560" y="3368629"/>
              <a:chExt cx="37870" cy="32451"/>
            </a:xfrm>
          </p:grpSpPr>
          <p:sp>
            <p:nvSpPr>
              <p:cNvPr id="1171"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40"/>
            <p:cNvGrpSpPr/>
            <p:nvPr/>
          </p:nvGrpSpPr>
          <p:grpSpPr>
            <a:xfrm>
              <a:off x="2997009" y="2671986"/>
              <a:ext cx="78082" cy="66874"/>
              <a:chOff x="4755749" y="3501516"/>
              <a:chExt cx="46246" cy="39608"/>
            </a:xfrm>
          </p:grpSpPr>
          <p:sp>
            <p:nvSpPr>
              <p:cNvPr id="1174"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40"/>
            <p:cNvGrpSpPr/>
            <p:nvPr/>
          </p:nvGrpSpPr>
          <p:grpSpPr>
            <a:xfrm>
              <a:off x="2871388" y="2645082"/>
              <a:ext cx="63794" cy="54750"/>
              <a:chOff x="4681346" y="3485582"/>
              <a:chExt cx="37783" cy="32427"/>
            </a:xfrm>
          </p:grpSpPr>
          <p:sp>
            <p:nvSpPr>
              <p:cNvPr id="1177"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40"/>
            <p:cNvGrpSpPr/>
            <p:nvPr/>
          </p:nvGrpSpPr>
          <p:grpSpPr>
            <a:xfrm>
              <a:off x="3016118" y="2316699"/>
              <a:ext cx="63953" cy="54790"/>
              <a:chOff x="4767067" y="3291088"/>
              <a:chExt cx="37878" cy="32451"/>
            </a:xfrm>
          </p:grpSpPr>
          <p:sp>
            <p:nvSpPr>
              <p:cNvPr id="1180"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0"/>
            <p:cNvGrpSpPr/>
            <p:nvPr/>
          </p:nvGrpSpPr>
          <p:grpSpPr>
            <a:xfrm>
              <a:off x="2882316" y="2509939"/>
              <a:ext cx="63780" cy="54790"/>
              <a:chOff x="4687819" y="3405539"/>
              <a:chExt cx="37776" cy="32451"/>
            </a:xfrm>
          </p:grpSpPr>
          <p:sp>
            <p:nvSpPr>
              <p:cNvPr id="1183"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0"/>
            <p:cNvGrpSpPr/>
            <p:nvPr/>
          </p:nvGrpSpPr>
          <p:grpSpPr>
            <a:xfrm>
              <a:off x="3279566" y="2576243"/>
              <a:ext cx="89170" cy="76515"/>
              <a:chOff x="4923101" y="3444809"/>
              <a:chExt cx="52813" cy="45318"/>
            </a:xfrm>
          </p:grpSpPr>
          <p:sp>
            <p:nvSpPr>
              <p:cNvPr id="1186"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40"/>
            <p:cNvGrpSpPr/>
            <p:nvPr/>
          </p:nvGrpSpPr>
          <p:grpSpPr>
            <a:xfrm>
              <a:off x="3149455" y="2930706"/>
              <a:ext cx="53024" cy="45574"/>
              <a:chOff x="4846040" y="3654750"/>
              <a:chExt cx="31405" cy="26993"/>
            </a:xfrm>
          </p:grpSpPr>
          <p:sp>
            <p:nvSpPr>
              <p:cNvPr id="1189"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40"/>
            <p:cNvGrpSpPr/>
            <p:nvPr/>
          </p:nvGrpSpPr>
          <p:grpSpPr>
            <a:xfrm>
              <a:off x="3283908" y="2993092"/>
              <a:ext cx="67963" cy="58203"/>
              <a:chOff x="4925673" y="3691700"/>
              <a:chExt cx="40253" cy="34472"/>
            </a:xfrm>
          </p:grpSpPr>
          <p:sp>
            <p:nvSpPr>
              <p:cNvPr id="1192"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0"/>
            <p:cNvGrpSpPr/>
            <p:nvPr/>
          </p:nvGrpSpPr>
          <p:grpSpPr>
            <a:xfrm>
              <a:off x="3231535" y="3076074"/>
              <a:ext cx="53024" cy="45428"/>
              <a:chOff x="4894653" y="3740848"/>
              <a:chExt cx="31405" cy="26906"/>
            </a:xfrm>
          </p:grpSpPr>
          <p:sp>
            <p:nvSpPr>
              <p:cNvPr id="1195"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40"/>
            <p:cNvGrpSpPr/>
            <p:nvPr/>
          </p:nvGrpSpPr>
          <p:grpSpPr>
            <a:xfrm>
              <a:off x="3345750" y="3000940"/>
              <a:ext cx="64590" cy="55335"/>
              <a:chOff x="4962300" y="3696348"/>
              <a:chExt cx="38255" cy="32773"/>
            </a:xfrm>
          </p:grpSpPr>
          <p:sp>
            <p:nvSpPr>
              <p:cNvPr id="1198"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40"/>
            <p:cNvGrpSpPr/>
            <p:nvPr/>
          </p:nvGrpSpPr>
          <p:grpSpPr>
            <a:xfrm>
              <a:off x="3375947" y="3080297"/>
              <a:ext cx="53183" cy="45535"/>
              <a:chOff x="4980185" y="3743349"/>
              <a:chExt cx="31499" cy="26969"/>
            </a:xfrm>
          </p:grpSpPr>
          <p:sp>
            <p:nvSpPr>
              <p:cNvPr id="1201"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40"/>
            <p:cNvGrpSpPr/>
            <p:nvPr/>
          </p:nvGrpSpPr>
          <p:grpSpPr>
            <a:xfrm>
              <a:off x="3432649" y="3065039"/>
              <a:ext cx="53183" cy="45535"/>
              <a:chOff x="5013768" y="3734312"/>
              <a:chExt cx="31499" cy="26969"/>
            </a:xfrm>
          </p:grpSpPr>
          <p:sp>
            <p:nvSpPr>
              <p:cNvPr id="1204"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0"/>
            <p:cNvGrpSpPr/>
            <p:nvPr/>
          </p:nvGrpSpPr>
          <p:grpSpPr>
            <a:xfrm>
              <a:off x="3471371" y="3116085"/>
              <a:ext cx="53183" cy="45415"/>
              <a:chOff x="5036703" y="3764545"/>
              <a:chExt cx="31499" cy="26898"/>
            </a:xfrm>
          </p:grpSpPr>
          <p:sp>
            <p:nvSpPr>
              <p:cNvPr id="1207"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40"/>
            <p:cNvGrpSpPr/>
            <p:nvPr/>
          </p:nvGrpSpPr>
          <p:grpSpPr>
            <a:xfrm>
              <a:off x="3330970" y="3122512"/>
              <a:ext cx="53024" cy="45415"/>
              <a:chOff x="4953546" y="3768352"/>
              <a:chExt cx="31405" cy="26898"/>
            </a:xfrm>
          </p:grpSpPr>
          <p:sp>
            <p:nvSpPr>
              <p:cNvPr id="1210"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40"/>
            <p:cNvGrpSpPr/>
            <p:nvPr/>
          </p:nvGrpSpPr>
          <p:grpSpPr>
            <a:xfrm>
              <a:off x="3349919" y="3199611"/>
              <a:ext cx="53183" cy="45574"/>
              <a:chOff x="4964770" y="3814016"/>
              <a:chExt cx="31499" cy="26993"/>
            </a:xfrm>
          </p:grpSpPr>
          <p:sp>
            <p:nvSpPr>
              <p:cNvPr id="1213"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40"/>
            <p:cNvGrpSpPr/>
            <p:nvPr/>
          </p:nvGrpSpPr>
          <p:grpSpPr>
            <a:xfrm>
              <a:off x="3279884" y="3176798"/>
              <a:ext cx="53130" cy="45415"/>
              <a:chOff x="4923290" y="3800504"/>
              <a:chExt cx="31468" cy="26898"/>
            </a:xfrm>
          </p:grpSpPr>
          <p:sp>
            <p:nvSpPr>
              <p:cNvPr id="1216"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0"/>
            <p:cNvGrpSpPr/>
            <p:nvPr/>
          </p:nvGrpSpPr>
          <p:grpSpPr>
            <a:xfrm>
              <a:off x="3592651" y="2924279"/>
              <a:ext cx="53024" cy="45574"/>
              <a:chOff x="5108534" y="3650943"/>
              <a:chExt cx="31405" cy="26993"/>
            </a:xfrm>
          </p:grpSpPr>
          <p:sp>
            <p:nvSpPr>
              <p:cNvPr id="1219"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40"/>
            <p:cNvGrpSpPr/>
            <p:nvPr/>
          </p:nvGrpSpPr>
          <p:grpSpPr>
            <a:xfrm>
              <a:off x="3610963" y="3109658"/>
              <a:ext cx="53183" cy="45574"/>
              <a:chOff x="5119380" y="3760739"/>
              <a:chExt cx="31499" cy="26993"/>
            </a:xfrm>
          </p:grpSpPr>
          <p:sp>
            <p:nvSpPr>
              <p:cNvPr id="1222"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0"/>
            <p:cNvGrpSpPr/>
            <p:nvPr/>
          </p:nvGrpSpPr>
          <p:grpSpPr>
            <a:xfrm>
              <a:off x="3610963" y="3156082"/>
              <a:ext cx="53183" cy="45574"/>
              <a:chOff x="5119380" y="3788235"/>
              <a:chExt cx="31499" cy="26993"/>
            </a:xfrm>
          </p:grpSpPr>
          <p:sp>
            <p:nvSpPr>
              <p:cNvPr id="1225"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40"/>
            <p:cNvGrpSpPr/>
            <p:nvPr/>
          </p:nvGrpSpPr>
          <p:grpSpPr>
            <a:xfrm>
              <a:off x="3676177" y="3303057"/>
              <a:ext cx="53024" cy="45588"/>
              <a:chOff x="5158005" y="3875284"/>
              <a:chExt cx="31405" cy="27001"/>
            </a:xfrm>
          </p:grpSpPr>
          <p:sp>
            <p:nvSpPr>
              <p:cNvPr id="1228"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40"/>
            <p:cNvGrpSpPr/>
            <p:nvPr/>
          </p:nvGrpSpPr>
          <p:grpSpPr>
            <a:xfrm>
              <a:off x="3803074" y="3116085"/>
              <a:ext cx="53183" cy="45415"/>
              <a:chOff x="5233163" y="3764545"/>
              <a:chExt cx="31499" cy="26898"/>
            </a:xfrm>
          </p:grpSpPr>
          <p:sp>
            <p:nvSpPr>
              <p:cNvPr id="1231"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40"/>
            <p:cNvGrpSpPr/>
            <p:nvPr/>
          </p:nvGrpSpPr>
          <p:grpSpPr>
            <a:xfrm>
              <a:off x="3875685" y="3185310"/>
              <a:ext cx="53183" cy="45428"/>
              <a:chOff x="5276168" y="3805545"/>
              <a:chExt cx="31499" cy="26906"/>
            </a:xfrm>
          </p:grpSpPr>
          <p:sp>
            <p:nvSpPr>
              <p:cNvPr id="1234"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40"/>
            <p:cNvGrpSpPr/>
            <p:nvPr/>
          </p:nvGrpSpPr>
          <p:grpSpPr>
            <a:xfrm>
              <a:off x="3905882" y="3263631"/>
              <a:ext cx="53024" cy="45495"/>
              <a:chOff x="5294053" y="3851933"/>
              <a:chExt cx="31405" cy="26945"/>
            </a:xfrm>
          </p:grpSpPr>
          <p:sp>
            <p:nvSpPr>
              <p:cNvPr id="1237"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0"/>
            <p:cNvGrpSpPr/>
            <p:nvPr/>
          </p:nvGrpSpPr>
          <p:grpSpPr>
            <a:xfrm>
              <a:off x="3986368" y="3263578"/>
              <a:ext cx="53024" cy="45548"/>
              <a:chOff x="5341723" y="3851902"/>
              <a:chExt cx="31405" cy="26977"/>
            </a:xfrm>
          </p:grpSpPr>
          <p:sp>
            <p:nvSpPr>
              <p:cNvPr id="1240"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40"/>
            <p:cNvGrpSpPr/>
            <p:nvPr/>
          </p:nvGrpSpPr>
          <p:grpSpPr>
            <a:xfrm>
              <a:off x="3502046" y="2682689"/>
              <a:ext cx="53024" cy="45574"/>
              <a:chOff x="5054871" y="3507855"/>
              <a:chExt cx="31405" cy="26993"/>
            </a:xfrm>
          </p:grpSpPr>
          <p:sp>
            <p:nvSpPr>
              <p:cNvPr id="1243"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0"/>
            <p:cNvGrpSpPr/>
            <p:nvPr/>
          </p:nvGrpSpPr>
          <p:grpSpPr>
            <a:xfrm>
              <a:off x="3201019" y="2965445"/>
              <a:ext cx="53024" cy="45535"/>
              <a:chOff x="4876579" y="3675325"/>
              <a:chExt cx="31405" cy="26969"/>
            </a:xfrm>
          </p:grpSpPr>
          <p:sp>
            <p:nvSpPr>
              <p:cNvPr id="1246"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0"/>
            <p:cNvGrpSpPr/>
            <p:nvPr/>
          </p:nvGrpSpPr>
          <p:grpSpPr>
            <a:xfrm>
              <a:off x="3143028" y="2987409"/>
              <a:ext cx="53024" cy="45574"/>
              <a:chOff x="4842233" y="3688333"/>
              <a:chExt cx="31405" cy="26993"/>
            </a:xfrm>
          </p:grpSpPr>
          <p:sp>
            <p:nvSpPr>
              <p:cNvPr id="1249"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40"/>
            <p:cNvGrpSpPr/>
            <p:nvPr/>
          </p:nvGrpSpPr>
          <p:grpSpPr>
            <a:xfrm>
              <a:off x="3726612" y="2851827"/>
              <a:ext cx="53024" cy="45588"/>
              <a:chOff x="5187876" y="3608032"/>
              <a:chExt cx="31405" cy="27001"/>
            </a:xfrm>
          </p:grpSpPr>
          <p:sp>
            <p:nvSpPr>
              <p:cNvPr id="1252"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40"/>
            <p:cNvGrpSpPr/>
            <p:nvPr/>
          </p:nvGrpSpPr>
          <p:grpSpPr>
            <a:xfrm>
              <a:off x="3863960" y="2338783"/>
              <a:ext cx="67963" cy="58084"/>
              <a:chOff x="5269224" y="3304167"/>
              <a:chExt cx="40253" cy="34402"/>
            </a:xfrm>
          </p:grpSpPr>
          <p:sp>
            <p:nvSpPr>
              <p:cNvPr id="1257"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40"/>
            <p:cNvGrpSpPr/>
            <p:nvPr/>
          </p:nvGrpSpPr>
          <p:grpSpPr>
            <a:xfrm>
              <a:off x="3962107" y="2629944"/>
              <a:ext cx="84191" cy="72133"/>
              <a:chOff x="5327354" y="3476615"/>
              <a:chExt cx="49864" cy="42723"/>
            </a:xfrm>
          </p:grpSpPr>
          <p:sp>
            <p:nvSpPr>
              <p:cNvPr id="1260"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40"/>
            <p:cNvGrpSpPr/>
            <p:nvPr/>
          </p:nvGrpSpPr>
          <p:grpSpPr>
            <a:xfrm>
              <a:off x="3986368" y="3135353"/>
              <a:ext cx="53024" cy="45415"/>
              <a:chOff x="5341723" y="3775957"/>
              <a:chExt cx="31405" cy="26898"/>
            </a:xfrm>
          </p:grpSpPr>
          <p:sp>
            <p:nvSpPr>
              <p:cNvPr id="1265"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40"/>
            <p:cNvGrpSpPr/>
            <p:nvPr/>
          </p:nvGrpSpPr>
          <p:grpSpPr>
            <a:xfrm>
              <a:off x="4150699" y="3005880"/>
              <a:ext cx="53024" cy="45415"/>
              <a:chOff x="5439053" y="3699274"/>
              <a:chExt cx="31405" cy="26898"/>
            </a:xfrm>
          </p:grpSpPr>
          <p:sp>
            <p:nvSpPr>
              <p:cNvPr id="1268"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40"/>
            <p:cNvGrpSpPr/>
            <p:nvPr/>
          </p:nvGrpSpPr>
          <p:grpSpPr>
            <a:xfrm>
              <a:off x="4105722" y="2875929"/>
              <a:ext cx="53183" cy="45574"/>
              <a:chOff x="5412414" y="3622307"/>
              <a:chExt cx="31499" cy="26993"/>
            </a:xfrm>
          </p:grpSpPr>
          <p:sp>
            <p:nvSpPr>
              <p:cNvPr id="1271"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40"/>
            <p:cNvGrpSpPr/>
            <p:nvPr/>
          </p:nvGrpSpPr>
          <p:grpSpPr>
            <a:xfrm>
              <a:off x="4213510" y="2625442"/>
              <a:ext cx="45309" cy="45468"/>
              <a:chOff x="5476254" y="3473949"/>
              <a:chExt cx="26835" cy="26930"/>
            </a:xfrm>
          </p:grpSpPr>
          <p:sp>
            <p:nvSpPr>
              <p:cNvPr id="1274"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40"/>
            <p:cNvGrpSpPr/>
            <p:nvPr/>
          </p:nvGrpSpPr>
          <p:grpSpPr>
            <a:xfrm>
              <a:off x="4362583" y="2638350"/>
              <a:ext cx="53011" cy="45415"/>
              <a:chOff x="5564547" y="3481594"/>
              <a:chExt cx="31397" cy="26898"/>
            </a:xfrm>
          </p:grpSpPr>
          <p:sp>
            <p:nvSpPr>
              <p:cNvPr id="1277"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40"/>
            <p:cNvGrpSpPr/>
            <p:nvPr/>
          </p:nvGrpSpPr>
          <p:grpSpPr>
            <a:xfrm>
              <a:off x="4311179" y="2619068"/>
              <a:ext cx="53011" cy="45428"/>
              <a:chOff x="5534101" y="3470174"/>
              <a:chExt cx="31397" cy="26906"/>
            </a:xfrm>
          </p:grpSpPr>
          <p:sp>
            <p:nvSpPr>
              <p:cNvPr id="1280"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40"/>
            <p:cNvGrpSpPr/>
            <p:nvPr/>
          </p:nvGrpSpPr>
          <p:grpSpPr>
            <a:xfrm>
              <a:off x="4440811" y="2356205"/>
              <a:ext cx="53183" cy="45481"/>
              <a:chOff x="5610879" y="3314486"/>
              <a:chExt cx="31499" cy="26938"/>
            </a:xfrm>
          </p:grpSpPr>
          <p:sp>
            <p:nvSpPr>
              <p:cNvPr id="1283"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0"/>
            <p:cNvGrpSpPr/>
            <p:nvPr/>
          </p:nvGrpSpPr>
          <p:grpSpPr>
            <a:xfrm>
              <a:off x="3130015" y="2671760"/>
              <a:ext cx="53183" cy="45415"/>
              <a:chOff x="4834525" y="3501382"/>
              <a:chExt cx="31499" cy="26898"/>
            </a:xfrm>
          </p:grpSpPr>
          <p:sp>
            <p:nvSpPr>
              <p:cNvPr id="1286"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40"/>
            <p:cNvGrpSpPr/>
            <p:nvPr/>
          </p:nvGrpSpPr>
          <p:grpSpPr>
            <a:xfrm>
              <a:off x="3237962" y="2804766"/>
              <a:ext cx="53024" cy="45415"/>
              <a:chOff x="4898460" y="3580158"/>
              <a:chExt cx="31405" cy="26898"/>
            </a:xfrm>
          </p:grpSpPr>
          <p:sp>
            <p:nvSpPr>
              <p:cNvPr id="1289"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40"/>
            <p:cNvGrpSpPr/>
            <p:nvPr/>
          </p:nvGrpSpPr>
          <p:grpSpPr>
            <a:xfrm>
              <a:off x="3211297" y="2851827"/>
              <a:ext cx="53183" cy="45588"/>
              <a:chOff x="4882667" y="3608032"/>
              <a:chExt cx="31499" cy="27001"/>
            </a:xfrm>
          </p:grpSpPr>
          <p:sp>
            <p:nvSpPr>
              <p:cNvPr id="1292"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40"/>
            <p:cNvGrpSpPr/>
            <p:nvPr/>
          </p:nvGrpSpPr>
          <p:grpSpPr>
            <a:xfrm>
              <a:off x="3144954" y="2891293"/>
              <a:ext cx="27475" cy="27329"/>
              <a:chOff x="4843373" y="3631407"/>
              <a:chExt cx="16273" cy="16186"/>
            </a:xfrm>
          </p:grpSpPr>
          <p:sp>
            <p:nvSpPr>
              <p:cNvPr id="1295"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40"/>
            <p:cNvGrpSpPr/>
            <p:nvPr/>
          </p:nvGrpSpPr>
          <p:grpSpPr>
            <a:xfrm>
              <a:off x="2949775" y="2824047"/>
              <a:ext cx="53183" cy="45415"/>
              <a:chOff x="4727773" y="3591578"/>
              <a:chExt cx="31499" cy="26898"/>
            </a:xfrm>
          </p:grpSpPr>
          <p:sp>
            <p:nvSpPr>
              <p:cNvPr id="1298"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40"/>
            <p:cNvGrpSpPr/>
            <p:nvPr/>
          </p:nvGrpSpPr>
          <p:grpSpPr>
            <a:xfrm>
              <a:off x="2749949" y="2800105"/>
              <a:ext cx="53183" cy="45588"/>
              <a:chOff x="4609421" y="3577398"/>
              <a:chExt cx="31499" cy="27001"/>
            </a:xfrm>
          </p:grpSpPr>
          <p:sp>
            <p:nvSpPr>
              <p:cNvPr id="1303"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40"/>
            <p:cNvGrpSpPr/>
            <p:nvPr/>
          </p:nvGrpSpPr>
          <p:grpSpPr>
            <a:xfrm>
              <a:off x="2817261" y="2800105"/>
              <a:ext cx="53183" cy="45588"/>
              <a:chOff x="4649289" y="3577398"/>
              <a:chExt cx="31499" cy="27001"/>
            </a:xfrm>
          </p:grpSpPr>
          <p:sp>
            <p:nvSpPr>
              <p:cNvPr id="130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0"/>
            <p:cNvGrpSpPr/>
            <p:nvPr/>
          </p:nvGrpSpPr>
          <p:grpSpPr>
            <a:xfrm>
              <a:off x="2743522" y="2904997"/>
              <a:ext cx="53183" cy="45428"/>
              <a:chOff x="4605614" y="3639523"/>
              <a:chExt cx="31499" cy="26906"/>
            </a:xfrm>
          </p:grpSpPr>
          <p:sp>
            <p:nvSpPr>
              <p:cNvPr id="1309"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40"/>
            <p:cNvGrpSpPr/>
            <p:nvPr/>
          </p:nvGrpSpPr>
          <p:grpSpPr>
            <a:xfrm>
              <a:off x="3046647" y="2870086"/>
              <a:ext cx="45468" cy="45322"/>
              <a:chOff x="4785149" y="3618846"/>
              <a:chExt cx="26930" cy="26843"/>
            </a:xfrm>
          </p:grpSpPr>
          <p:sp>
            <p:nvSpPr>
              <p:cNvPr id="131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40"/>
            <p:cNvGrpSpPr/>
            <p:nvPr/>
          </p:nvGrpSpPr>
          <p:grpSpPr>
            <a:xfrm>
              <a:off x="3088889" y="2840912"/>
              <a:ext cx="53024" cy="45415"/>
              <a:chOff x="4810167" y="3601567"/>
              <a:chExt cx="31405" cy="26898"/>
            </a:xfrm>
          </p:grpSpPr>
          <p:sp>
            <p:nvSpPr>
              <p:cNvPr id="1315"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40"/>
            <p:cNvGrpSpPr/>
            <p:nvPr/>
          </p:nvGrpSpPr>
          <p:grpSpPr>
            <a:xfrm>
              <a:off x="3124065" y="2455388"/>
              <a:ext cx="53024" cy="45415"/>
              <a:chOff x="4831002" y="3373230"/>
              <a:chExt cx="31405" cy="26898"/>
            </a:xfrm>
          </p:grpSpPr>
          <p:sp>
            <p:nvSpPr>
              <p:cNvPr id="131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40"/>
            <p:cNvGrpSpPr/>
            <p:nvPr/>
          </p:nvGrpSpPr>
          <p:grpSpPr>
            <a:xfrm>
              <a:off x="2935487" y="2424700"/>
              <a:ext cx="53183" cy="45588"/>
              <a:chOff x="4719311" y="3355054"/>
              <a:chExt cx="31499" cy="27001"/>
            </a:xfrm>
          </p:grpSpPr>
          <p:sp>
            <p:nvSpPr>
              <p:cNvPr id="1321"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3" name="Google Shape;1323;p40"/>
            <p:cNvGrpSpPr/>
            <p:nvPr/>
          </p:nvGrpSpPr>
          <p:grpSpPr>
            <a:xfrm>
              <a:off x="3069620" y="2585445"/>
              <a:ext cx="45468" cy="45468"/>
              <a:chOff x="4798755" y="3450260"/>
              <a:chExt cx="26930" cy="26930"/>
            </a:xfrm>
          </p:grpSpPr>
          <p:sp>
            <p:nvSpPr>
              <p:cNvPr id="132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0"/>
            <p:cNvGrpSpPr/>
            <p:nvPr/>
          </p:nvGrpSpPr>
          <p:grpSpPr>
            <a:xfrm>
              <a:off x="2810993" y="2614646"/>
              <a:ext cx="53024" cy="45508"/>
              <a:chOff x="4645576" y="3467555"/>
              <a:chExt cx="31405" cy="26953"/>
            </a:xfrm>
          </p:grpSpPr>
          <p:sp>
            <p:nvSpPr>
              <p:cNvPr id="1327"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40"/>
            <p:cNvGrpSpPr/>
            <p:nvPr/>
          </p:nvGrpSpPr>
          <p:grpSpPr>
            <a:xfrm>
              <a:off x="2881998" y="2811193"/>
              <a:ext cx="53183" cy="45415"/>
              <a:chOff x="4687631" y="3583965"/>
              <a:chExt cx="31499" cy="26898"/>
            </a:xfrm>
          </p:grpSpPr>
          <p:sp>
            <p:nvSpPr>
              <p:cNvPr id="133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40"/>
            <p:cNvGrpSpPr/>
            <p:nvPr/>
          </p:nvGrpSpPr>
          <p:grpSpPr>
            <a:xfrm>
              <a:off x="2935487" y="2620994"/>
              <a:ext cx="53183" cy="45588"/>
              <a:chOff x="4719311" y="3471314"/>
              <a:chExt cx="31499" cy="27001"/>
            </a:xfrm>
          </p:grpSpPr>
          <p:sp>
            <p:nvSpPr>
              <p:cNvPr id="1333"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40"/>
            <p:cNvGrpSpPr/>
            <p:nvPr/>
          </p:nvGrpSpPr>
          <p:grpSpPr>
            <a:xfrm>
              <a:off x="2935487" y="2558674"/>
              <a:ext cx="53183" cy="45415"/>
              <a:chOff x="4719311" y="3434404"/>
              <a:chExt cx="31499" cy="26898"/>
            </a:xfrm>
          </p:grpSpPr>
          <p:sp>
            <p:nvSpPr>
              <p:cNvPr id="133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40"/>
            <p:cNvGrpSpPr/>
            <p:nvPr/>
          </p:nvGrpSpPr>
          <p:grpSpPr>
            <a:xfrm>
              <a:off x="3019173" y="2503579"/>
              <a:ext cx="53183" cy="45415"/>
              <a:chOff x="4768876" y="3401772"/>
              <a:chExt cx="31499" cy="26898"/>
            </a:xfrm>
          </p:grpSpPr>
          <p:sp>
            <p:nvSpPr>
              <p:cNvPr id="1339"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0"/>
            <p:cNvGrpSpPr/>
            <p:nvPr/>
          </p:nvGrpSpPr>
          <p:grpSpPr>
            <a:xfrm>
              <a:off x="3007925" y="2621100"/>
              <a:ext cx="45481" cy="45481"/>
              <a:chOff x="4762214" y="3471377"/>
              <a:chExt cx="26938" cy="26938"/>
            </a:xfrm>
          </p:grpSpPr>
          <p:sp>
            <p:nvSpPr>
              <p:cNvPr id="134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0"/>
            <p:cNvGrpSpPr/>
            <p:nvPr/>
          </p:nvGrpSpPr>
          <p:grpSpPr>
            <a:xfrm>
              <a:off x="3055637" y="2407357"/>
              <a:ext cx="53024" cy="45415"/>
              <a:chOff x="4790473" y="3344782"/>
              <a:chExt cx="31405" cy="26898"/>
            </a:xfrm>
          </p:grpSpPr>
          <p:sp>
            <p:nvSpPr>
              <p:cNvPr id="1345"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40"/>
            <p:cNvGrpSpPr/>
            <p:nvPr/>
          </p:nvGrpSpPr>
          <p:grpSpPr>
            <a:xfrm>
              <a:off x="3111862" y="3430445"/>
              <a:ext cx="63143" cy="54086"/>
              <a:chOff x="4823774" y="3950733"/>
              <a:chExt cx="37398" cy="32034"/>
            </a:xfrm>
          </p:grpSpPr>
          <p:sp>
            <p:nvSpPr>
              <p:cNvPr id="134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40"/>
            <p:cNvGrpSpPr/>
            <p:nvPr/>
          </p:nvGrpSpPr>
          <p:grpSpPr>
            <a:xfrm>
              <a:off x="3111224" y="3700306"/>
              <a:ext cx="53024" cy="45428"/>
              <a:chOff x="4823396" y="4110566"/>
              <a:chExt cx="31405" cy="26906"/>
            </a:xfrm>
          </p:grpSpPr>
          <p:sp>
            <p:nvSpPr>
              <p:cNvPr id="1351"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0"/>
            <p:cNvGrpSpPr/>
            <p:nvPr/>
          </p:nvGrpSpPr>
          <p:grpSpPr>
            <a:xfrm>
              <a:off x="3136442" y="3211656"/>
              <a:ext cx="53183" cy="45415"/>
              <a:chOff x="4838332" y="3821150"/>
              <a:chExt cx="31499" cy="26898"/>
            </a:xfrm>
          </p:grpSpPr>
          <p:sp>
            <p:nvSpPr>
              <p:cNvPr id="13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0"/>
            <p:cNvGrpSpPr/>
            <p:nvPr/>
          </p:nvGrpSpPr>
          <p:grpSpPr>
            <a:xfrm>
              <a:off x="2837499" y="3201284"/>
              <a:ext cx="62174" cy="53223"/>
              <a:chOff x="4661275" y="3815007"/>
              <a:chExt cx="36824" cy="31523"/>
            </a:xfrm>
          </p:grpSpPr>
          <p:sp>
            <p:nvSpPr>
              <p:cNvPr id="1357"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0"/>
            <p:cNvGrpSpPr/>
            <p:nvPr/>
          </p:nvGrpSpPr>
          <p:grpSpPr>
            <a:xfrm>
              <a:off x="2664815" y="3262117"/>
              <a:ext cx="56716" cy="48456"/>
              <a:chOff x="4558998" y="3851037"/>
              <a:chExt cx="33591" cy="28699"/>
            </a:xfrm>
          </p:grpSpPr>
          <p:sp>
            <p:nvSpPr>
              <p:cNvPr id="136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0"/>
            <p:cNvGrpSpPr/>
            <p:nvPr/>
          </p:nvGrpSpPr>
          <p:grpSpPr>
            <a:xfrm>
              <a:off x="2897415" y="2903417"/>
              <a:ext cx="56716" cy="48615"/>
              <a:chOff x="4696762" y="3638587"/>
              <a:chExt cx="33591" cy="28794"/>
            </a:xfrm>
          </p:grpSpPr>
          <p:sp>
            <p:nvSpPr>
              <p:cNvPr id="1363"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0"/>
            <p:cNvGrpSpPr/>
            <p:nvPr/>
          </p:nvGrpSpPr>
          <p:grpSpPr>
            <a:xfrm>
              <a:off x="3290335" y="3410871"/>
              <a:ext cx="56556" cy="48443"/>
              <a:chOff x="4929479" y="3939140"/>
              <a:chExt cx="33497" cy="28692"/>
            </a:xfrm>
          </p:grpSpPr>
          <p:sp>
            <p:nvSpPr>
              <p:cNvPr id="136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0"/>
            <p:cNvGrpSpPr/>
            <p:nvPr/>
          </p:nvGrpSpPr>
          <p:grpSpPr>
            <a:xfrm>
              <a:off x="3252582" y="3490055"/>
              <a:ext cx="56556" cy="48456"/>
              <a:chOff x="4907119" y="3986039"/>
              <a:chExt cx="33497" cy="28699"/>
            </a:xfrm>
          </p:grpSpPr>
          <p:sp>
            <p:nvSpPr>
              <p:cNvPr id="1369"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0"/>
            <p:cNvGrpSpPr/>
            <p:nvPr/>
          </p:nvGrpSpPr>
          <p:grpSpPr>
            <a:xfrm>
              <a:off x="3260457" y="3594842"/>
              <a:ext cx="56716" cy="48562"/>
              <a:chOff x="4911783" y="4048102"/>
              <a:chExt cx="33591" cy="28762"/>
            </a:xfrm>
          </p:grpSpPr>
          <p:sp>
            <p:nvSpPr>
              <p:cNvPr id="137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40"/>
            <p:cNvGrpSpPr/>
            <p:nvPr/>
          </p:nvGrpSpPr>
          <p:grpSpPr>
            <a:xfrm>
              <a:off x="3008615" y="3239847"/>
              <a:ext cx="71615" cy="61244"/>
              <a:chOff x="4762623" y="3837847"/>
              <a:chExt cx="42416" cy="36273"/>
            </a:xfrm>
          </p:grpSpPr>
          <p:sp>
            <p:nvSpPr>
              <p:cNvPr id="1377"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2980623" y="3690851"/>
              <a:ext cx="56556" cy="48456"/>
              <a:chOff x="4746044" y="4104966"/>
              <a:chExt cx="33497" cy="28699"/>
            </a:xfrm>
          </p:grpSpPr>
          <p:sp>
            <p:nvSpPr>
              <p:cNvPr id="1380"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0"/>
            <p:cNvGrpSpPr/>
            <p:nvPr/>
          </p:nvGrpSpPr>
          <p:grpSpPr>
            <a:xfrm>
              <a:off x="3172429" y="3788082"/>
              <a:ext cx="56716" cy="48562"/>
              <a:chOff x="4859646" y="4162554"/>
              <a:chExt cx="33591" cy="28762"/>
            </a:xfrm>
          </p:grpSpPr>
          <p:sp>
            <p:nvSpPr>
              <p:cNvPr id="1383"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0"/>
            <p:cNvGrpSpPr/>
            <p:nvPr/>
          </p:nvGrpSpPr>
          <p:grpSpPr>
            <a:xfrm>
              <a:off x="1075792" y="2305943"/>
              <a:ext cx="1395943" cy="1855831"/>
              <a:chOff x="3617857" y="3284717"/>
              <a:chExt cx="826785" cy="1099165"/>
            </a:xfrm>
          </p:grpSpPr>
          <p:sp>
            <p:nvSpPr>
              <p:cNvPr id="1386"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0"/>
            <p:cNvGrpSpPr/>
            <p:nvPr/>
          </p:nvGrpSpPr>
          <p:grpSpPr>
            <a:xfrm>
              <a:off x="2026441" y="3938695"/>
              <a:ext cx="63794" cy="54737"/>
              <a:chOff x="4180904" y="4251758"/>
              <a:chExt cx="37783" cy="32420"/>
            </a:xfrm>
          </p:grpSpPr>
          <p:sp>
            <p:nvSpPr>
              <p:cNvPr id="1443"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40"/>
            <p:cNvGrpSpPr/>
            <p:nvPr/>
          </p:nvGrpSpPr>
          <p:grpSpPr>
            <a:xfrm>
              <a:off x="2061459" y="3650934"/>
              <a:ext cx="63794" cy="54644"/>
              <a:chOff x="4201644" y="4081324"/>
              <a:chExt cx="37783" cy="32364"/>
            </a:xfrm>
          </p:grpSpPr>
          <p:sp>
            <p:nvSpPr>
              <p:cNvPr id="144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40"/>
            <p:cNvGrpSpPr/>
            <p:nvPr/>
          </p:nvGrpSpPr>
          <p:grpSpPr>
            <a:xfrm>
              <a:off x="2201210" y="3323560"/>
              <a:ext cx="63794" cy="54790"/>
              <a:chOff x="4284416" y="3887428"/>
              <a:chExt cx="37783" cy="32451"/>
            </a:xfrm>
          </p:grpSpPr>
          <p:sp>
            <p:nvSpPr>
              <p:cNvPr id="1449"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40"/>
            <p:cNvGrpSpPr/>
            <p:nvPr/>
          </p:nvGrpSpPr>
          <p:grpSpPr>
            <a:xfrm>
              <a:off x="2098733" y="3277932"/>
              <a:ext cx="63940" cy="54644"/>
              <a:chOff x="4223721" y="3860404"/>
              <a:chExt cx="37870" cy="32364"/>
            </a:xfrm>
          </p:grpSpPr>
          <p:sp>
            <p:nvSpPr>
              <p:cNvPr id="145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40"/>
            <p:cNvGrpSpPr/>
            <p:nvPr/>
          </p:nvGrpSpPr>
          <p:grpSpPr>
            <a:xfrm>
              <a:off x="1898097" y="3005827"/>
              <a:ext cx="63780" cy="54631"/>
              <a:chOff x="4104889" y="3699242"/>
              <a:chExt cx="37776" cy="32357"/>
            </a:xfrm>
          </p:grpSpPr>
          <p:sp>
            <p:nvSpPr>
              <p:cNvPr id="1455"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40"/>
            <p:cNvGrpSpPr/>
            <p:nvPr/>
          </p:nvGrpSpPr>
          <p:grpSpPr>
            <a:xfrm>
              <a:off x="1963471" y="2627421"/>
              <a:ext cx="63953" cy="54737"/>
              <a:chOff x="4143608" y="3475121"/>
              <a:chExt cx="37878" cy="32420"/>
            </a:xfrm>
          </p:grpSpPr>
          <p:sp>
            <p:nvSpPr>
              <p:cNvPr id="145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40"/>
            <p:cNvGrpSpPr/>
            <p:nvPr/>
          </p:nvGrpSpPr>
          <p:grpSpPr>
            <a:xfrm>
              <a:off x="2087805" y="2789123"/>
              <a:ext cx="63780" cy="54644"/>
              <a:chOff x="4217248" y="3570893"/>
              <a:chExt cx="37776" cy="32364"/>
            </a:xfrm>
          </p:grpSpPr>
          <p:sp>
            <p:nvSpPr>
              <p:cNvPr id="1461"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0"/>
            <p:cNvGrpSpPr/>
            <p:nvPr/>
          </p:nvGrpSpPr>
          <p:grpSpPr>
            <a:xfrm>
              <a:off x="2152063" y="2553960"/>
              <a:ext cx="63780" cy="54790"/>
              <a:chOff x="4255307" y="3431612"/>
              <a:chExt cx="37776" cy="32451"/>
            </a:xfrm>
          </p:grpSpPr>
          <p:sp>
            <p:nvSpPr>
              <p:cNvPr id="14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0"/>
            <p:cNvGrpSpPr/>
            <p:nvPr/>
          </p:nvGrpSpPr>
          <p:grpSpPr>
            <a:xfrm>
              <a:off x="1472895" y="2800105"/>
              <a:ext cx="63780" cy="54737"/>
              <a:chOff x="3853052" y="3577398"/>
              <a:chExt cx="37776" cy="32420"/>
            </a:xfrm>
          </p:grpSpPr>
          <p:sp>
            <p:nvSpPr>
              <p:cNvPr id="1467"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40"/>
            <p:cNvGrpSpPr/>
            <p:nvPr/>
          </p:nvGrpSpPr>
          <p:grpSpPr>
            <a:xfrm>
              <a:off x="1788384" y="2521028"/>
              <a:ext cx="63780" cy="54631"/>
              <a:chOff x="4039908" y="3412107"/>
              <a:chExt cx="37776" cy="32357"/>
            </a:xfrm>
          </p:grpSpPr>
          <p:sp>
            <p:nvSpPr>
              <p:cNvPr id="147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40"/>
            <p:cNvGrpSpPr/>
            <p:nvPr/>
          </p:nvGrpSpPr>
          <p:grpSpPr>
            <a:xfrm>
              <a:off x="1750312" y="2402762"/>
              <a:ext cx="63940" cy="54671"/>
              <a:chOff x="4017360" y="3342061"/>
              <a:chExt cx="37870" cy="32380"/>
            </a:xfrm>
          </p:grpSpPr>
          <p:sp>
            <p:nvSpPr>
              <p:cNvPr id="1473"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7" name="Google Shape;1477;p40"/>
            <p:cNvGrpSpPr/>
            <p:nvPr/>
          </p:nvGrpSpPr>
          <p:grpSpPr>
            <a:xfrm>
              <a:off x="1300371" y="2532076"/>
              <a:ext cx="63780" cy="54671"/>
              <a:chOff x="3750870" y="3418650"/>
              <a:chExt cx="37776" cy="32380"/>
            </a:xfrm>
          </p:grpSpPr>
          <p:sp>
            <p:nvSpPr>
              <p:cNvPr id="1478"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0"/>
            <p:cNvGrpSpPr/>
            <p:nvPr/>
          </p:nvGrpSpPr>
          <p:grpSpPr>
            <a:xfrm>
              <a:off x="1100531" y="2288587"/>
              <a:ext cx="63794" cy="54631"/>
              <a:chOff x="3632509" y="3274438"/>
              <a:chExt cx="37783" cy="32357"/>
            </a:xfrm>
          </p:grpSpPr>
          <p:sp>
            <p:nvSpPr>
              <p:cNvPr id="1481"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0"/>
            <p:cNvGrpSpPr/>
            <p:nvPr/>
          </p:nvGrpSpPr>
          <p:grpSpPr>
            <a:xfrm>
              <a:off x="1563008" y="2327628"/>
              <a:ext cx="63780" cy="54790"/>
              <a:chOff x="3906424" y="3297561"/>
              <a:chExt cx="37776" cy="32451"/>
            </a:xfrm>
          </p:grpSpPr>
          <p:sp>
            <p:nvSpPr>
              <p:cNvPr id="1484"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0"/>
            <p:cNvGrpSpPr/>
            <p:nvPr/>
          </p:nvGrpSpPr>
          <p:grpSpPr>
            <a:xfrm>
              <a:off x="1494899" y="2521028"/>
              <a:ext cx="63780" cy="54631"/>
              <a:chOff x="3866084" y="3412107"/>
              <a:chExt cx="37776" cy="32357"/>
            </a:xfrm>
          </p:grpSpPr>
          <p:sp>
            <p:nvSpPr>
              <p:cNvPr id="1487"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0"/>
            <p:cNvGrpSpPr/>
            <p:nvPr/>
          </p:nvGrpSpPr>
          <p:grpSpPr>
            <a:xfrm>
              <a:off x="1761387" y="3119232"/>
              <a:ext cx="63794" cy="54631"/>
              <a:chOff x="4023919" y="3766409"/>
              <a:chExt cx="37783" cy="32357"/>
            </a:xfrm>
          </p:grpSpPr>
          <p:sp>
            <p:nvSpPr>
              <p:cNvPr id="1490"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0"/>
            <p:cNvGrpSpPr/>
            <p:nvPr/>
          </p:nvGrpSpPr>
          <p:grpSpPr>
            <a:xfrm>
              <a:off x="1676904" y="3141249"/>
              <a:ext cx="63780" cy="54631"/>
              <a:chOff x="3973882" y="3779449"/>
              <a:chExt cx="37776" cy="32357"/>
            </a:xfrm>
          </p:grpSpPr>
          <p:sp>
            <p:nvSpPr>
              <p:cNvPr id="1493"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0"/>
            <p:cNvGrpSpPr/>
            <p:nvPr/>
          </p:nvGrpSpPr>
          <p:grpSpPr>
            <a:xfrm>
              <a:off x="1844927" y="3240153"/>
              <a:ext cx="63780" cy="54671"/>
              <a:chOff x="4073398" y="3838028"/>
              <a:chExt cx="37776" cy="32380"/>
            </a:xfrm>
          </p:grpSpPr>
          <p:sp>
            <p:nvSpPr>
              <p:cNvPr id="1496"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0"/>
            <p:cNvGrpSpPr/>
            <p:nvPr/>
          </p:nvGrpSpPr>
          <p:grpSpPr>
            <a:xfrm>
              <a:off x="2299569" y="3757593"/>
              <a:ext cx="63740" cy="54644"/>
              <a:chOff x="4342672" y="4144496"/>
              <a:chExt cx="37752" cy="32364"/>
            </a:xfrm>
          </p:grpSpPr>
          <p:sp>
            <p:nvSpPr>
              <p:cNvPr id="1499"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0"/>
            <p:cNvGrpSpPr/>
            <p:nvPr/>
          </p:nvGrpSpPr>
          <p:grpSpPr>
            <a:xfrm>
              <a:off x="2407144" y="3609648"/>
              <a:ext cx="63794" cy="54644"/>
              <a:chOff x="4406386" y="4056872"/>
              <a:chExt cx="37783" cy="32364"/>
            </a:xfrm>
          </p:grpSpPr>
          <p:sp>
            <p:nvSpPr>
              <p:cNvPr id="1502"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0"/>
            <p:cNvGrpSpPr/>
            <p:nvPr/>
          </p:nvGrpSpPr>
          <p:grpSpPr>
            <a:xfrm>
              <a:off x="2201210" y="3927713"/>
              <a:ext cx="63794" cy="54631"/>
              <a:chOff x="4284416" y="4245254"/>
              <a:chExt cx="37783" cy="32357"/>
            </a:xfrm>
          </p:grpSpPr>
          <p:sp>
            <p:nvSpPr>
              <p:cNvPr id="1505"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0"/>
            <p:cNvGrpSpPr/>
            <p:nvPr/>
          </p:nvGrpSpPr>
          <p:grpSpPr>
            <a:xfrm>
              <a:off x="2090859" y="4072922"/>
              <a:ext cx="63780" cy="54644"/>
              <a:chOff x="4219057" y="4331258"/>
              <a:chExt cx="37776" cy="32364"/>
            </a:xfrm>
          </p:grpSpPr>
          <p:sp>
            <p:nvSpPr>
              <p:cNvPr id="1508"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0"/>
            <p:cNvGrpSpPr/>
            <p:nvPr/>
          </p:nvGrpSpPr>
          <p:grpSpPr>
            <a:xfrm>
              <a:off x="2065642" y="3752852"/>
              <a:ext cx="56556" cy="48456"/>
              <a:chOff x="4204122" y="4141688"/>
              <a:chExt cx="33497" cy="28699"/>
            </a:xfrm>
          </p:grpSpPr>
          <p:sp>
            <p:nvSpPr>
              <p:cNvPr id="1511"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0"/>
            <p:cNvGrpSpPr/>
            <p:nvPr/>
          </p:nvGrpSpPr>
          <p:grpSpPr>
            <a:xfrm>
              <a:off x="2230132" y="3520159"/>
              <a:ext cx="65706" cy="56264"/>
              <a:chOff x="4301546" y="4003869"/>
              <a:chExt cx="38916" cy="33324"/>
            </a:xfrm>
          </p:grpSpPr>
          <p:sp>
            <p:nvSpPr>
              <p:cNvPr id="1514"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40"/>
            <p:cNvGrpSpPr/>
            <p:nvPr/>
          </p:nvGrpSpPr>
          <p:grpSpPr>
            <a:xfrm>
              <a:off x="2076716" y="3386437"/>
              <a:ext cx="61709" cy="52958"/>
              <a:chOff x="4210681" y="3924669"/>
              <a:chExt cx="36549" cy="31366"/>
            </a:xfrm>
          </p:grpSpPr>
          <p:sp>
            <p:nvSpPr>
              <p:cNvPr id="1517"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40"/>
            <p:cNvGrpSpPr/>
            <p:nvPr/>
          </p:nvGrpSpPr>
          <p:grpSpPr>
            <a:xfrm>
              <a:off x="1700355" y="2887017"/>
              <a:ext cx="53183" cy="45574"/>
              <a:chOff x="3987771" y="3628874"/>
              <a:chExt cx="31499" cy="26993"/>
            </a:xfrm>
          </p:grpSpPr>
          <p:sp>
            <p:nvSpPr>
              <p:cNvPr id="1520"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40"/>
            <p:cNvGrpSpPr/>
            <p:nvPr/>
          </p:nvGrpSpPr>
          <p:grpSpPr>
            <a:xfrm>
              <a:off x="1868537" y="3134875"/>
              <a:ext cx="53024" cy="45415"/>
              <a:chOff x="4087382" y="3775674"/>
              <a:chExt cx="31405" cy="26898"/>
            </a:xfrm>
          </p:grpSpPr>
          <p:sp>
            <p:nvSpPr>
              <p:cNvPr id="1523"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40"/>
            <p:cNvGrpSpPr/>
            <p:nvPr/>
          </p:nvGrpSpPr>
          <p:grpSpPr>
            <a:xfrm>
              <a:off x="1921708" y="3271572"/>
              <a:ext cx="53024" cy="45428"/>
              <a:chOff x="4118873" y="3856637"/>
              <a:chExt cx="31405" cy="26906"/>
            </a:xfrm>
          </p:grpSpPr>
          <p:sp>
            <p:nvSpPr>
              <p:cNvPr id="1526"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40"/>
            <p:cNvGrpSpPr/>
            <p:nvPr/>
          </p:nvGrpSpPr>
          <p:grpSpPr>
            <a:xfrm>
              <a:off x="2005566" y="2904997"/>
              <a:ext cx="53183" cy="45428"/>
              <a:chOff x="4168541" y="3639523"/>
              <a:chExt cx="31499" cy="26906"/>
            </a:xfrm>
          </p:grpSpPr>
          <p:sp>
            <p:nvSpPr>
              <p:cNvPr id="1529"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40"/>
            <p:cNvGrpSpPr/>
            <p:nvPr/>
          </p:nvGrpSpPr>
          <p:grpSpPr>
            <a:xfrm>
              <a:off x="1663240" y="2489688"/>
              <a:ext cx="53024" cy="45495"/>
              <a:chOff x="3965789" y="3393545"/>
              <a:chExt cx="31405" cy="26945"/>
            </a:xfrm>
          </p:grpSpPr>
          <p:sp>
            <p:nvSpPr>
              <p:cNvPr id="1532"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40"/>
            <p:cNvGrpSpPr/>
            <p:nvPr/>
          </p:nvGrpSpPr>
          <p:grpSpPr>
            <a:xfrm>
              <a:off x="1594653" y="2654245"/>
              <a:ext cx="53024" cy="45588"/>
              <a:chOff x="3925166" y="3491008"/>
              <a:chExt cx="31405" cy="27001"/>
            </a:xfrm>
          </p:grpSpPr>
          <p:sp>
            <p:nvSpPr>
              <p:cNvPr id="1535"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40"/>
            <p:cNvGrpSpPr/>
            <p:nvPr/>
          </p:nvGrpSpPr>
          <p:grpSpPr>
            <a:xfrm>
              <a:off x="1185518" y="2400930"/>
              <a:ext cx="53011" cy="45415"/>
              <a:chOff x="3682845" y="3340976"/>
              <a:chExt cx="31397" cy="26898"/>
            </a:xfrm>
          </p:grpSpPr>
          <p:sp>
            <p:nvSpPr>
              <p:cNvPr id="1538"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40"/>
            <p:cNvGrpSpPr/>
            <p:nvPr/>
          </p:nvGrpSpPr>
          <p:grpSpPr>
            <a:xfrm>
              <a:off x="1375545" y="2422456"/>
              <a:ext cx="53183" cy="45574"/>
              <a:chOff x="3795393" y="3353725"/>
              <a:chExt cx="31499" cy="26993"/>
            </a:xfrm>
          </p:grpSpPr>
          <p:sp>
            <p:nvSpPr>
              <p:cNvPr id="1541"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40"/>
            <p:cNvGrpSpPr/>
            <p:nvPr/>
          </p:nvGrpSpPr>
          <p:grpSpPr>
            <a:xfrm>
              <a:off x="2019695" y="4126889"/>
              <a:ext cx="65719" cy="56251"/>
              <a:chOff x="4176909" y="4363221"/>
              <a:chExt cx="38924" cy="33316"/>
            </a:xfrm>
          </p:grpSpPr>
          <p:sp>
            <p:nvSpPr>
              <p:cNvPr id="1544"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40"/>
            <p:cNvGrpSpPr/>
            <p:nvPr/>
          </p:nvGrpSpPr>
          <p:grpSpPr>
            <a:xfrm>
              <a:off x="2102903" y="3526560"/>
              <a:ext cx="56663" cy="48576"/>
              <a:chOff x="4226191" y="4007660"/>
              <a:chExt cx="33560" cy="28770"/>
            </a:xfrm>
          </p:grpSpPr>
          <p:sp>
            <p:nvSpPr>
              <p:cNvPr id="1547"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40"/>
            <p:cNvGrpSpPr/>
            <p:nvPr/>
          </p:nvGrpSpPr>
          <p:grpSpPr>
            <a:xfrm>
              <a:off x="1041903" y="2461829"/>
              <a:ext cx="56716" cy="48456"/>
              <a:chOff x="3597785" y="3377045"/>
              <a:chExt cx="33591" cy="28699"/>
            </a:xfrm>
          </p:grpSpPr>
          <p:sp>
            <p:nvSpPr>
              <p:cNvPr id="1550"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40"/>
            <p:cNvGrpSpPr/>
            <p:nvPr/>
          </p:nvGrpSpPr>
          <p:grpSpPr>
            <a:xfrm>
              <a:off x="1531682" y="2956109"/>
              <a:ext cx="56716" cy="48443"/>
              <a:chOff x="3887870" y="3669796"/>
              <a:chExt cx="33591" cy="28692"/>
            </a:xfrm>
          </p:grpSpPr>
          <p:sp>
            <p:nvSpPr>
              <p:cNvPr id="1553"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40"/>
            <p:cNvGrpSpPr/>
            <p:nvPr/>
          </p:nvGrpSpPr>
          <p:grpSpPr>
            <a:xfrm>
              <a:off x="1414254" y="2638403"/>
              <a:ext cx="56556" cy="48576"/>
              <a:chOff x="3818320" y="3481625"/>
              <a:chExt cx="33497" cy="28770"/>
            </a:xfrm>
          </p:grpSpPr>
          <p:sp>
            <p:nvSpPr>
              <p:cNvPr id="1556"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40"/>
            <p:cNvGrpSpPr/>
            <p:nvPr/>
          </p:nvGrpSpPr>
          <p:grpSpPr>
            <a:xfrm>
              <a:off x="2190613" y="3717835"/>
              <a:ext cx="63302" cy="54246"/>
              <a:chOff x="4278139" y="4120948"/>
              <a:chExt cx="37492" cy="32129"/>
            </a:xfrm>
          </p:grpSpPr>
          <p:sp>
            <p:nvSpPr>
              <p:cNvPr id="1559"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1561;p40"/>
            <p:cNvGrpSpPr/>
            <p:nvPr/>
          </p:nvGrpSpPr>
          <p:grpSpPr>
            <a:xfrm>
              <a:off x="2429958" y="3475448"/>
              <a:ext cx="56556" cy="48443"/>
              <a:chOff x="4419898" y="3977388"/>
              <a:chExt cx="33497" cy="28692"/>
            </a:xfrm>
          </p:grpSpPr>
          <p:sp>
            <p:nvSpPr>
              <p:cNvPr id="1562"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p40"/>
            <p:cNvGrpSpPr/>
            <p:nvPr/>
          </p:nvGrpSpPr>
          <p:grpSpPr>
            <a:xfrm>
              <a:off x="1989339" y="3572188"/>
              <a:ext cx="56556" cy="48562"/>
              <a:chOff x="4158930" y="4034684"/>
              <a:chExt cx="33497" cy="28762"/>
            </a:xfrm>
          </p:grpSpPr>
          <p:sp>
            <p:nvSpPr>
              <p:cNvPr id="1565"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0"/>
            <p:cNvGrpSpPr/>
            <p:nvPr/>
          </p:nvGrpSpPr>
          <p:grpSpPr>
            <a:xfrm>
              <a:off x="1948850" y="3441108"/>
              <a:ext cx="56556" cy="48576"/>
              <a:chOff x="4134949" y="3957049"/>
              <a:chExt cx="33497" cy="28770"/>
            </a:xfrm>
          </p:grpSpPr>
          <p:sp>
            <p:nvSpPr>
              <p:cNvPr id="1568"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0"/>
            <p:cNvGrpSpPr/>
            <p:nvPr/>
          </p:nvGrpSpPr>
          <p:grpSpPr>
            <a:xfrm>
              <a:off x="2047967" y="3824972"/>
              <a:ext cx="73580" cy="62917"/>
              <a:chOff x="4193653" y="4184403"/>
              <a:chExt cx="43580" cy="37264"/>
            </a:xfrm>
          </p:grpSpPr>
          <p:sp>
            <p:nvSpPr>
              <p:cNvPr id="1571"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0"/>
            <p:cNvGrpSpPr/>
            <p:nvPr/>
          </p:nvGrpSpPr>
          <p:grpSpPr>
            <a:xfrm>
              <a:off x="2301136" y="3418812"/>
              <a:ext cx="73580" cy="62997"/>
              <a:chOff x="4343600" y="3943844"/>
              <a:chExt cx="43580" cy="37312"/>
            </a:xfrm>
          </p:grpSpPr>
          <p:sp>
            <p:nvSpPr>
              <p:cNvPr id="1574"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2011980" y="2469677"/>
              <a:ext cx="53183" cy="45588"/>
              <a:chOff x="4172339" y="3381693"/>
              <a:chExt cx="31499" cy="27001"/>
            </a:xfrm>
          </p:grpSpPr>
          <p:sp>
            <p:nvSpPr>
              <p:cNvPr id="1577"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79" name="Google Shape;1579;p40"/>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1" name="Google Shape;1581;p40"/>
          <p:cNvCxnSpPr>
            <a:stCxn id="1579" idx="4"/>
            <a:endCxn id="1580" idx="0"/>
          </p:cNvCxnSpPr>
          <p:nvPr/>
        </p:nvCxnSpPr>
        <p:spPr>
          <a:xfrm>
            <a:off x="5782485" y="2404563"/>
            <a:ext cx="0" cy="999900"/>
          </a:xfrm>
          <a:prstGeom prst="straightConnector1">
            <a:avLst/>
          </a:prstGeom>
          <a:noFill/>
          <a:ln w="19050" cap="flat" cmpd="sng">
            <a:solidFill>
              <a:srgbClr val="F3F3F3"/>
            </a:solidFill>
            <a:prstDash val="solid"/>
            <a:round/>
            <a:headEnd type="none" w="med" len="med"/>
            <a:tailEnd type="none" w="med" len="med"/>
          </a:ln>
        </p:spPr>
      </p:cxnSp>
      <p:sp>
        <p:nvSpPr>
          <p:cNvPr id="1582" name="Google Shape;1582;p40"/>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1461196" y="1811855"/>
            <a:ext cx="6124625" cy="146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5400" dirty="0">
                <a:latin typeface="Vazir" panose="020B0604020202020204" charset="-78"/>
                <a:cs typeface="Vazir" panose="020B0604020202020204" charset="-78"/>
              </a:rPr>
              <a:t>با تشکر از توجه شما</a:t>
            </a:r>
            <a:endParaRPr sz="5400" dirty="0">
              <a:latin typeface="Vazir" panose="020B0604020202020204" charset="-78"/>
              <a:cs typeface="Vazir" panose="020B0604020202020204" charset="-78"/>
            </a:endParaRPr>
          </a:p>
        </p:txBody>
      </p:sp>
      <p:sp>
        <p:nvSpPr>
          <p:cNvPr id="2" name="Rectangle 1">
            <a:extLst>
              <a:ext uri="{FF2B5EF4-FFF2-40B4-BE49-F238E27FC236}">
                <a16:creationId xmlns:a16="http://schemas.microsoft.com/office/drawing/2014/main" id="{5531D6DB-753C-739C-7521-DB82CFE0949F}"/>
              </a:ext>
            </a:extLst>
          </p:cNvPr>
          <p:cNvSpPr/>
          <p:nvPr/>
        </p:nvSpPr>
        <p:spPr>
          <a:xfrm>
            <a:off x="339436" y="734290"/>
            <a:ext cx="8368146" cy="36179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3964774" y="1982301"/>
            <a:ext cx="2339100" cy="421500"/>
          </a:xfrm>
          <a:prstGeom prst="rect">
            <a:avLst/>
          </a:prstGeom>
        </p:spPr>
        <p:txBody>
          <a:bodyPr spcFirstLastPara="1" wrap="square" lIns="91425" tIns="91425" rIns="91425" bIns="91425" anchor="ctr" anchorCtr="0">
            <a:noAutofit/>
          </a:bodyPr>
          <a:lstStyle/>
          <a:p>
            <a:pPr marL="0" lvl="0" indent="0" algn="r" rtl="1">
              <a:lnSpc>
                <a:spcPct val="100000"/>
              </a:lnSpc>
              <a:spcBef>
                <a:spcPts val="0"/>
              </a:spcBef>
              <a:spcAft>
                <a:spcPts val="0"/>
              </a:spcAft>
              <a:buNone/>
            </a:pPr>
            <a:r>
              <a:rPr lang="fa-IR" dirty="0">
                <a:latin typeface="Vazir" panose="020B0603030804020204" pitchFamily="34" charset="-78"/>
                <a:cs typeface="Vazir" panose="020B0603030804020204" pitchFamily="34" charset="-78"/>
              </a:rPr>
              <a:t>دادگان</a:t>
            </a:r>
            <a:endParaRPr dirty="0">
              <a:latin typeface="Vazir" panose="020B0603030804020204" pitchFamily="34" charset="-78"/>
              <a:cs typeface="Vazir" panose="020B0603030804020204" pitchFamily="34" charset="-78"/>
            </a:endParaRPr>
          </a:p>
        </p:txBody>
      </p:sp>
      <p:sp>
        <p:nvSpPr>
          <p:cNvPr id="116" name="Google Shape;116;p26"/>
          <p:cNvSpPr txBox="1">
            <a:spLocks noGrp="1"/>
          </p:cNvSpPr>
          <p:nvPr>
            <p:ph type="subTitle" idx="1"/>
          </p:nvPr>
        </p:nvSpPr>
        <p:spPr>
          <a:xfrm>
            <a:off x="3255263" y="2309251"/>
            <a:ext cx="3048609" cy="644700"/>
          </a:xfrm>
          <a:prstGeom prst="rect">
            <a:avLst/>
          </a:prstGeom>
        </p:spPr>
        <p:txBody>
          <a:bodyPr spcFirstLastPara="1" wrap="square" lIns="91425" tIns="91425" rIns="91425" bIns="91425" anchor="t" anchorCtr="0">
            <a:noAutofit/>
          </a:bodyPr>
          <a:lstStyle/>
          <a:p>
            <a:pPr marL="0" lvl="0" indent="0" algn="r" rtl="1">
              <a:spcAft>
                <a:spcPts val="1600"/>
              </a:spcAft>
            </a:pPr>
            <a:r>
              <a:rPr lang="fa-IR" dirty="0">
                <a:latin typeface="Vazir" panose="020B0603030804020204" pitchFamily="34" charset="-78"/>
                <a:cs typeface="Vazir" panose="020B0603030804020204" pitchFamily="34" charset="-78"/>
              </a:rPr>
              <a:t>جمع آوری ، پیش پردازش ، وکتور سازی  </a:t>
            </a:r>
            <a:endParaRPr dirty="0">
              <a:latin typeface="Vazir" panose="020B0603030804020204" pitchFamily="34" charset="-78"/>
              <a:cs typeface="Vazir" panose="020B0603030804020204" pitchFamily="34" charset="-78"/>
            </a:endParaRPr>
          </a:p>
        </p:txBody>
      </p:sp>
      <p:sp>
        <p:nvSpPr>
          <p:cNvPr id="119" name="Google Shape;119;p26"/>
          <p:cNvSpPr txBox="1">
            <a:spLocks noGrp="1"/>
          </p:cNvSpPr>
          <p:nvPr>
            <p:ph type="title" idx="4"/>
          </p:nvPr>
        </p:nvSpPr>
        <p:spPr>
          <a:xfrm>
            <a:off x="2021530" y="2953951"/>
            <a:ext cx="3048118" cy="421500"/>
          </a:xfrm>
          <a:prstGeom prst="rect">
            <a:avLst/>
          </a:prstGeom>
        </p:spPr>
        <p:txBody>
          <a:bodyPr spcFirstLastPara="1" wrap="square" lIns="91425" tIns="91425" rIns="91425" bIns="91425" anchor="ctr" anchorCtr="0">
            <a:noAutofit/>
          </a:bodyPr>
          <a:lstStyle/>
          <a:p>
            <a:pPr marL="0" lvl="0" indent="0" algn="r" rtl="1">
              <a:lnSpc>
                <a:spcPct val="100000"/>
              </a:lnSpc>
              <a:spcBef>
                <a:spcPts val="0"/>
              </a:spcBef>
              <a:spcAft>
                <a:spcPts val="0"/>
              </a:spcAft>
              <a:buNone/>
            </a:pPr>
            <a:r>
              <a:rPr lang="fa-IR" dirty="0">
                <a:latin typeface="Vazir" panose="020B0603030804020204" pitchFamily="34" charset="-78"/>
                <a:cs typeface="Vazir" panose="020B0603030804020204" pitchFamily="34" charset="-78"/>
              </a:rPr>
              <a:t>بازیابی و ساخت پاسخ</a:t>
            </a:r>
            <a:endParaRPr dirty="0"/>
          </a:p>
        </p:txBody>
      </p:sp>
      <p:sp>
        <p:nvSpPr>
          <p:cNvPr id="120" name="Google Shape;120;p26"/>
          <p:cNvSpPr txBox="1">
            <a:spLocks noGrp="1"/>
          </p:cNvSpPr>
          <p:nvPr>
            <p:ph type="subTitle" idx="5"/>
          </p:nvPr>
        </p:nvSpPr>
        <p:spPr>
          <a:xfrm>
            <a:off x="1342658" y="3280901"/>
            <a:ext cx="3726989" cy="644700"/>
          </a:xfrm>
          <a:prstGeom prst="rect">
            <a:avLst/>
          </a:prstGeom>
        </p:spPr>
        <p:txBody>
          <a:bodyPr spcFirstLastPara="1" wrap="square" lIns="91425" tIns="91425" rIns="91425" bIns="91425" anchor="t" anchorCtr="0">
            <a:noAutofit/>
          </a:bodyPr>
          <a:lstStyle/>
          <a:p>
            <a:pPr marL="0" indent="0" algn="r" rtl="1">
              <a:lnSpc>
                <a:spcPct val="100000"/>
              </a:lnSpc>
              <a:spcAft>
                <a:spcPts val="1600"/>
              </a:spcAft>
            </a:pPr>
            <a:r>
              <a:rPr lang="fa-IR" dirty="0">
                <a:latin typeface="Vazir" panose="020B0603030804020204" pitchFamily="34" charset="-78"/>
                <a:cs typeface="Vazir" panose="020B0603030804020204" pitchFamily="34" charset="-78"/>
              </a:rPr>
              <a:t> پایپلاین ، انتخاب مدل ، تولید جواب</a:t>
            </a:r>
          </a:p>
          <a:p>
            <a:pPr marL="0" lvl="0" indent="0" algn="r" rtl="1">
              <a:lnSpc>
                <a:spcPct val="100000"/>
              </a:lnSpc>
              <a:spcBef>
                <a:spcPts val="0"/>
              </a:spcBef>
              <a:spcAft>
                <a:spcPts val="1600"/>
              </a:spcAft>
              <a:buNone/>
            </a:pPr>
            <a:r>
              <a:rPr lang="fa-IR" dirty="0">
                <a:latin typeface="Vazir" panose="020B0603030804020204" pitchFamily="34" charset="-78"/>
                <a:cs typeface="Vazir" panose="020B0603030804020204" pitchFamily="34" charset="-78"/>
              </a:rPr>
              <a:t> </a:t>
            </a:r>
          </a:p>
        </p:txBody>
      </p:sp>
      <p:sp>
        <p:nvSpPr>
          <p:cNvPr id="121" name="Google Shape;121;p26"/>
          <p:cNvSpPr txBox="1">
            <a:spLocks noGrp="1"/>
          </p:cNvSpPr>
          <p:nvPr>
            <p:ph type="title" idx="6"/>
          </p:nvPr>
        </p:nvSpPr>
        <p:spPr>
          <a:xfrm>
            <a:off x="916163" y="3901196"/>
            <a:ext cx="2339100" cy="421500"/>
          </a:xfrm>
          <a:prstGeom prst="rect">
            <a:avLst/>
          </a:prstGeom>
        </p:spPr>
        <p:txBody>
          <a:bodyPr spcFirstLastPara="1" wrap="square" lIns="91425" tIns="91425" rIns="91425" bIns="91425" anchor="ctr" anchorCtr="0">
            <a:noAutofit/>
          </a:bodyPr>
          <a:lstStyle/>
          <a:p>
            <a:pPr marL="0" lvl="0" indent="0" algn="r" rtl="1">
              <a:lnSpc>
                <a:spcPct val="100000"/>
              </a:lnSpc>
              <a:spcBef>
                <a:spcPts val="0"/>
              </a:spcBef>
              <a:spcAft>
                <a:spcPts val="0"/>
              </a:spcAft>
              <a:buNone/>
            </a:pPr>
            <a:r>
              <a:rPr lang="fa-IR" dirty="0">
                <a:latin typeface="Vazir" panose="020B0603030804020204" pitchFamily="34" charset="-78"/>
                <a:cs typeface="Vazir" panose="020B0603030804020204" pitchFamily="34" charset="-78"/>
              </a:rPr>
              <a:t>ارزیابی</a:t>
            </a:r>
            <a:endParaRPr dirty="0"/>
          </a:p>
        </p:txBody>
      </p:sp>
      <p:sp>
        <p:nvSpPr>
          <p:cNvPr id="122" name="Google Shape;122;p26"/>
          <p:cNvSpPr txBox="1">
            <a:spLocks noGrp="1"/>
          </p:cNvSpPr>
          <p:nvPr>
            <p:ph type="subTitle" idx="7"/>
          </p:nvPr>
        </p:nvSpPr>
        <p:spPr>
          <a:xfrm>
            <a:off x="916163" y="4228171"/>
            <a:ext cx="2339100" cy="644700"/>
          </a:xfrm>
          <a:prstGeom prst="rect">
            <a:avLst/>
          </a:prstGeom>
        </p:spPr>
        <p:txBody>
          <a:bodyPr spcFirstLastPara="1" wrap="square" lIns="91425" tIns="91425" rIns="91425" bIns="91425" anchor="t" anchorCtr="0">
            <a:noAutofit/>
          </a:bodyPr>
          <a:lstStyle/>
          <a:p>
            <a:pPr marL="0" lvl="0" indent="0" algn="r" rtl="1">
              <a:lnSpc>
                <a:spcPct val="100000"/>
              </a:lnSpc>
              <a:spcBef>
                <a:spcPts val="0"/>
              </a:spcBef>
              <a:spcAft>
                <a:spcPts val="1600"/>
              </a:spcAft>
              <a:buNone/>
            </a:pPr>
            <a:r>
              <a:rPr lang="fa-IR" dirty="0">
                <a:latin typeface="Vazir" panose="020B0603030804020204" pitchFamily="34" charset="-78"/>
                <a:cs typeface="Vazir" panose="020B0603030804020204" pitchFamily="34" charset="-78"/>
              </a:rPr>
              <a:t>فریمورک ارزیابی ، نتایج نهایی </a:t>
            </a:r>
          </a:p>
        </p:txBody>
      </p:sp>
      <p:sp>
        <p:nvSpPr>
          <p:cNvPr id="123" name="Google Shape;123;p26"/>
          <p:cNvSpPr txBox="1">
            <a:spLocks noGrp="1"/>
          </p:cNvSpPr>
          <p:nvPr>
            <p:ph type="title" idx="8"/>
          </p:nvPr>
        </p:nvSpPr>
        <p:spPr>
          <a:xfrm>
            <a:off x="6472179" y="2077186"/>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dirty="0"/>
              <a:t>02</a:t>
            </a:r>
            <a:endParaRPr dirty="0"/>
          </a:p>
        </p:txBody>
      </p:sp>
      <p:sp>
        <p:nvSpPr>
          <p:cNvPr id="124" name="Google Shape;124;p26"/>
          <p:cNvSpPr txBox="1">
            <a:spLocks noGrp="1"/>
          </p:cNvSpPr>
          <p:nvPr>
            <p:ph type="title" idx="9"/>
          </p:nvPr>
        </p:nvSpPr>
        <p:spPr>
          <a:xfrm>
            <a:off x="7994490" y="1126338"/>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3415680" y="4064979"/>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a:t>04</a:t>
            </a:r>
            <a:endParaRPr/>
          </a:p>
        </p:txBody>
      </p:sp>
      <p:sp>
        <p:nvSpPr>
          <p:cNvPr id="126" name="Google Shape;126;p26"/>
          <p:cNvSpPr txBox="1">
            <a:spLocks noGrp="1"/>
          </p:cNvSpPr>
          <p:nvPr>
            <p:ph type="title" idx="14"/>
          </p:nvPr>
        </p:nvSpPr>
        <p:spPr>
          <a:xfrm>
            <a:off x="5182013" y="3079611"/>
            <a:ext cx="600000" cy="4215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en"/>
              <a:t>03</a:t>
            </a:r>
            <a:endParaRPr/>
          </a:p>
        </p:txBody>
      </p:sp>
      <p:cxnSp>
        <p:nvCxnSpPr>
          <p:cNvPr id="127" name="Google Shape;127;p26"/>
          <p:cNvCxnSpPr/>
          <p:nvPr/>
        </p:nvCxnSpPr>
        <p:spPr>
          <a:xfrm>
            <a:off x="6446632" y="1982301"/>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5156541" y="298062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3390207" y="3950762"/>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7968943" y="1002362"/>
            <a:ext cx="0" cy="630600"/>
          </a:xfrm>
          <a:prstGeom prst="straightConnector1">
            <a:avLst/>
          </a:prstGeom>
          <a:noFill/>
          <a:ln w="19050" cap="flat" cmpd="sng">
            <a:solidFill>
              <a:srgbClr val="F3F3F3"/>
            </a:solidFill>
            <a:prstDash val="solid"/>
            <a:round/>
            <a:headEnd type="oval" w="med" len="med"/>
            <a:tailEnd type="oval" w="med" len="med"/>
          </a:ln>
        </p:spPr>
      </p:cxnSp>
      <p:sp>
        <p:nvSpPr>
          <p:cNvPr id="18" name="Google Shape;109;p25">
            <a:extLst>
              <a:ext uri="{FF2B5EF4-FFF2-40B4-BE49-F238E27FC236}">
                <a16:creationId xmlns:a16="http://schemas.microsoft.com/office/drawing/2014/main" id="{B29F2B36-66E5-9E3F-20B6-80E7F30275D8}"/>
              </a:ext>
            </a:extLst>
          </p:cNvPr>
          <p:cNvSpPr txBox="1">
            <a:spLocks/>
          </p:cNvSpPr>
          <p:nvPr/>
        </p:nvSpPr>
        <p:spPr>
          <a:xfrm>
            <a:off x="839408" y="23453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rtl="1"/>
            <a:r>
              <a:rPr lang="fa-IR" sz="3000" dirty="0">
                <a:cs typeface="B Sina" panose="00000700000000000000" pitchFamily="2" charset="-78"/>
              </a:rPr>
              <a:t>فهرست مطالب</a:t>
            </a:r>
          </a:p>
        </p:txBody>
      </p:sp>
      <p:sp>
        <p:nvSpPr>
          <p:cNvPr id="23" name="Google Shape;115;p26"/>
          <p:cNvSpPr txBox="1">
            <a:spLocks noGrp="1"/>
          </p:cNvSpPr>
          <p:nvPr>
            <p:ph type="title"/>
          </p:nvPr>
        </p:nvSpPr>
        <p:spPr>
          <a:xfrm>
            <a:off x="6292555" y="1102857"/>
            <a:ext cx="1559247" cy="421500"/>
          </a:xfrm>
          <a:prstGeom prst="rect">
            <a:avLst/>
          </a:prstGeom>
        </p:spPr>
        <p:txBody>
          <a:bodyPr spcFirstLastPara="1" wrap="square" lIns="91425" tIns="91425" rIns="91425" bIns="91425" anchor="ctr" anchorCtr="0">
            <a:noAutofit/>
          </a:bodyPr>
          <a:lstStyle/>
          <a:p>
            <a:pPr marL="0" lvl="0" indent="0" algn="r" rtl="1">
              <a:lnSpc>
                <a:spcPct val="100000"/>
              </a:lnSpc>
              <a:spcBef>
                <a:spcPts val="0"/>
              </a:spcBef>
              <a:spcAft>
                <a:spcPts val="0"/>
              </a:spcAft>
              <a:buNone/>
            </a:pPr>
            <a:r>
              <a:rPr lang="fa-IR" sz="2000" dirty="0">
                <a:latin typeface="Vazir" panose="020B0603030804020204" pitchFamily="34" charset="-78"/>
                <a:cs typeface="Vazir" panose="020B0603030804020204" pitchFamily="34" charset="-78"/>
              </a:rPr>
              <a:t>مروری بر کار های پیشین</a:t>
            </a:r>
            <a:endParaRPr sz="2000" dirty="0">
              <a:latin typeface="Vazir" panose="020B0603030804020204" pitchFamily="34" charset="-78"/>
              <a:cs typeface="Vazir" panose="020B0603030804020204" pitchFamily="34"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753" name="Google Shape;753;p38"/>
          <p:cNvPicPr preferRelativeResize="0"/>
          <p:nvPr/>
        </p:nvPicPr>
        <p:blipFill rotWithShape="1">
          <a:blip r:embed="rId4">
            <a:alphaModFix/>
          </a:blip>
          <a:srcRect l="16989" r="26884"/>
          <a:stretch/>
        </p:blipFill>
        <p:spPr>
          <a:xfrm>
            <a:off x="618200" y="801425"/>
            <a:ext cx="3532800" cy="3540600"/>
          </a:xfrm>
          <a:prstGeom prst="ellipse">
            <a:avLst/>
          </a:prstGeom>
          <a:noFill/>
          <a:ln>
            <a:noFill/>
          </a:ln>
        </p:spPr>
      </p:pic>
      <p:sp>
        <p:nvSpPr>
          <p:cNvPr id="754" name="Google Shape;754;p38"/>
          <p:cNvSpPr txBox="1">
            <a:spLocks noGrp="1"/>
          </p:cNvSpPr>
          <p:nvPr>
            <p:ph type="title"/>
          </p:nvPr>
        </p:nvSpPr>
        <p:spPr>
          <a:xfrm>
            <a:off x="4634135" y="1309910"/>
            <a:ext cx="3532800" cy="227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sz="4800" dirty="0">
                <a:cs typeface="B Nazanin" panose="00000400000000000000" pitchFamily="2" charset="-78"/>
              </a:rPr>
              <a:t>مروری بر</a:t>
            </a:r>
            <a:br>
              <a:rPr lang="en-US" sz="4800" dirty="0">
                <a:cs typeface="B Nazanin" panose="00000400000000000000" pitchFamily="2" charset="-78"/>
              </a:rPr>
            </a:br>
            <a:r>
              <a:rPr lang="fa-IR" sz="4800" dirty="0">
                <a:cs typeface="B Nazanin" panose="00000400000000000000" pitchFamily="2" charset="-78"/>
              </a:rPr>
              <a:t> کار های پیشین</a:t>
            </a:r>
            <a:endParaRPr dirty="0">
              <a:cs typeface="B Nazanin" panose="000004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2346133" y="1012074"/>
            <a:ext cx="3787800"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a-IR" sz="6000" dirty="0">
                <a:latin typeface="Vazir" panose="020B0604020202020204" charset="-78"/>
                <a:cs typeface="Vazir" panose="020B0604020202020204" charset="-78"/>
              </a:rPr>
              <a:t>دادگان</a:t>
            </a:r>
            <a:endParaRPr dirty="0">
              <a:latin typeface="Vazir" panose="020B0604020202020204" charset="-78"/>
              <a:cs typeface="Vazir" panose="020B0604020202020204" charset="-78"/>
            </a:endParaRPr>
          </a:p>
        </p:txBody>
      </p:sp>
      <p:sp>
        <p:nvSpPr>
          <p:cNvPr id="176" name="Google Shape;176;p30"/>
          <p:cNvSpPr txBox="1">
            <a:spLocks noGrp="1"/>
          </p:cNvSpPr>
          <p:nvPr>
            <p:ph type="title" idx="2"/>
          </p:nvPr>
        </p:nvSpPr>
        <p:spPr>
          <a:xfrm>
            <a:off x="6802582" y="1588377"/>
            <a:ext cx="2083423" cy="1843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02</a:t>
            </a:r>
            <a:endParaRPr sz="7200" dirty="0"/>
          </a:p>
        </p:txBody>
      </p:sp>
      <p:cxnSp>
        <p:nvCxnSpPr>
          <p:cNvPr id="177" name="Google Shape;177;p30"/>
          <p:cNvCxnSpPr>
            <a:cxnSpLocks/>
          </p:cNvCxnSpPr>
          <p:nvPr/>
        </p:nvCxnSpPr>
        <p:spPr>
          <a:xfrm flipV="1">
            <a:off x="6643254" y="2698114"/>
            <a:ext cx="1442484" cy="10450"/>
          </a:xfrm>
          <a:prstGeom prst="straightConnector1">
            <a:avLst/>
          </a:prstGeom>
          <a:noFill/>
          <a:ln w="19050" cap="flat" cmpd="sng">
            <a:solidFill>
              <a:srgbClr val="F3F3F3"/>
            </a:solidFill>
            <a:prstDash val="solid"/>
            <a:round/>
            <a:headEnd type="oval" w="med" len="med"/>
            <a:tailEnd type="oval" w="med" len="med"/>
          </a:ln>
        </p:spPr>
      </p:cxnSp>
      <p:pic>
        <p:nvPicPr>
          <p:cNvPr id="6" name="Google Shape;1794;p47">
            <a:extLst>
              <a:ext uri="{FF2B5EF4-FFF2-40B4-BE49-F238E27FC236}">
                <a16:creationId xmlns:a16="http://schemas.microsoft.com/office/drawing/2014/main" id="{7E433F13-7C83-EADC-E881-94866CAACBC7}"/>
              </a:ext>
            </a:extLst>
          </p:cNvPr>
          <p:cNvPicPr preferRelativeResize="0"/>
          <p:nvPr/>
        </p:nvPicPr>
        <p:blipFill rotWithShape="1">
          <a:blip r:embed="rId4">
            <a:alphaModFix/>
          </a:blip>
          <a:srcRect l="25302" r="25297"/>
          <a:stretch/>
        </p:blipFill>
        <p:spPr>
          <a:xfrm flipH="1">
            <a:off x="219736" y="971850"/>
            <a:ext cx="2844000" cy="324002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cs typeface="B Yekan" panose="00000400000000000000" pitchFamily="2" charset="-78"/>
              </a:rPr>
              <a:t>دادگان</a:t>
            </a:r>
            <a:endParaRPr dirty="0">
              <a:cs typeface="B Yekan" panose="00000400000000000000" pitchFamily="2" charset="-78"/>
            </a:endParaRPr>
          </a:p>
        </p:txBody>
      </p:sp>
      <p:graphicFrame>
        <p:nvGraphicFramePr>
          <p:cNvPr id="647" name="Google Shape;647;p33"/>
          <p:cNvGraphicFramePr/>
          <p:nvPr>
            <p:extLst>
              <p:ext uri="{D42A27DB-BD31-4B8C-83A1-F6EECF244321}">
                <p14:modId xmlns:p14="http://schemas.microsoft.com/office/powerpoint/2010/main" val="464985635"/>
              </p:ext>
            </p:extLst>
          </p:nvPr>
        </p:nvGraphicFramePr>
        <p:xfrm>
          <a:off x="1248350" y="2202525"/>
          <a:ext cx="6647300" cy="1746475"/>
        </p:xfrm>
        <a:graphic>
          <a:graphicData uri="http://schemas.openxmlformats.org/drawingml/2006/table">
            <a:tbl>
              <a:tblPr>
                <a:noFill/>
                <a:tableStyleId>{5B7CE849-794C-45D5-BB0B-582ACD65B085}</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04</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03</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02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4000" b="1" dirty="0">
                          <a:solidFill>
                            <a:srgbClr val="F3F3F3"/>
                          </a:solidFill>
                          <a:latin typeface="Rajdhani"/>
                          <a:ea typeface="Rajdhani"/>
                          <a:cs typeface="Rajdhani"/>
                          <a:sym typeface="Rajdhani"/>
                        </a:rPr>
                        <a:t>01</a:t>
                      </a:r>
                      <a:endParaRPr sz="4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ذخیره سازی</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وکتورایز</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پیش پردازش</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2000" b="1" dirty="0">
                          <a:latin typeface="Vazir" panose="020B0603030804020204" pitchFamily="34" charset="-78"/>
                          <a:cs typeface="Vazir" panose="020B0603030804020204" pitchFamily="34" charset="-78"/>
                        </a:rPr>
                        <a:t>انتخاب منبع</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cs typeface="B Yekan" panose="00000400000000000000" pitchFamily="2" charset="-78"/>
              </a:rPr>
              <a:t>دادگان</a:t>
            </a:r>
            <a:endParaRPr dirty="0">
              <a:cs typeface="B Yekan" panose="00000400000000000000" pitchFamily="2" charset="-78"/>
            </a:endParaRPr>
          </a:p>
        </p:txBody>
      </p:sp>
      <p:graphicFrame>
        <p:nvGraphicFramePr>
          <p:cNvPr id="647" name="Google Shape;647;p33"/>
          <p:cNvGraphicFramePr/>
          <p:nvPr>
            <p:extLst>
              <p:ext uri="{D42A27DB-BD31-4B8C-83A1-F6EECF244321}">
                <p14:modId xmlns:p14="http://schemas.microsoft.com/office/powerpoint/2010/main" val="3403811022"/>
              </p:ext>
            </p:extLst>
          </p:nvPr>
        </p:nvGraphicFramePr>
        <p:xfrm>
          <a:off x="1248350" y="2202525"/>
          <a:ext cx="6647300" cy="1746475"/>
        </p:xfrm>
        <a:graphic>
          <a:graphicData uri="http://schemas.openxmlformats.org/drawingml/2006/table">
            <a:tbl>
              <a:tblPr>
                <a:noFill/>
                <a:tableStyleId>{5B7CE849-794C-45D5-BB0B-582ACD65B085}</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04</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03</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4000" b="1">
                          <a:solidFill>
                            <a:srgbClr val="F3F3F3"/>
                          </a:solidFill>
                          <a:latin typeface="Rajdhani"/>
                          <a:ea typeface="Rajdhani"/>
                          <a:cs typeface="Rajdhani"/>
                          <a:sym typeface="Rajdhani"/>
                        </a:rPr>
                        <a:t>02</a:t>
                      </a:r>
                      <a:endParaRPr sz="4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rgbClr val="F3F3F3"/>
                          </a:solidFill>
                          <a:latin typeface="Rajdhani"/>
                          <a:ea typeface="Rajdhani"/>
                          <a:cs typeface="Rajdhani"/>
                          <a:sym typeface="Rajdhani"/>
                        </a:rPr>
                        <a:t>01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ذخیره سازی</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وکتورایز</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2000" b="1" dirty="0">
                          <a:latin typeface="Vazir" panose="020B0603030804020204" pitchFamily="34" charset="-78"/>
                          <a:cs typeface="Vazir" panose="020B0603030804020204" pitchFamily="34" charset="-78"/>
                        </a:rPr>
                        <a:t>پیش پردازش</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انتخاب منبع</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453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cs typeface="B Yekan" panose="00000400000000000000" pitchFamily="2" charset="-78"/>
              </a:rPr>
              <a:t>دادگان</a:t>
            </a:r>
            <a:endParaRPr dirty="0">
              <a:cs typeface="B Yekan" panose="00000400000000000000" pitchFamily="2" charset="-78"/>
            </a:endParaRPr>
          </a:p>
        </p:txBody>
      </p:sp>
      <p:graphicFrame>
        <p:nvGraphicFramePr>
          <p:cNvPr id="647" name="Google Shape;647;p33"/>
          <p:cNvGraphicFramePr/>
          <p:nvPr>
            <p:extLst>
              <p:ext uri="{D42A27DB-BD31-4B8C-83A1-F6EECF244321}">
                <p14:modId xmlns:p14="http://schemas.microsoft.com/office/powerpoint/2010/main" val="1519322207"/>
              </p:ext>
            </p:extLst>
          </p:nvPr>
        </p:nvGraphicFramePr>
        <p:xfrm>
          <a:off x="1248350" y="2202525"/>
          <a:ext cx="6647300" cy="1746475"/>
        </p:xfrm>
        <a:graphic>
          <a:graphicData uri="http://schemas.openxmlformats.org/drawingml/2006/table">
            <a:tbl>
              <a:tblPr>
                <a:noFill/>
                <a:tableStyleId>{5B7CE849-794C-45D5-BB0B-582ACD65B085}</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04</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4000" b="1">
                          <a:solidFill>
                            <a:srgbClr val="F3F3F3"/>
                          </a:solidFill>
                          <a:latin typeface="Rajdhani"/>
                          <a:ea typeface="Rajdhani"/>
                          <a:cs typeface="Rajdhani"/>
                          <a:sym typeface="Rajdhani"/>
                        </a:rPr>
                        <a:t>03</a:t>
                      </a:r>
                      <a:endParaRPr sz="4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02</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01</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ذخیره سازی</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2000" b="1" dirty="0">
                          <a:latin typeface="Vazir" panose="020B0603030804020204" pitchFamily="34" charset="-78"/>
                          <a:cs typeface="Vazir" panose="020B0603030804020204" pitchFamily="34" charset="-78"/>
                        </a:rPr>
                        <a:t>وکتورایز</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پیش پردازش</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انتخاب منبع</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50167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800" dirty="0">
                <a:cs typeface="B Yekan" panose="00000400000000000000" pitchFamily="2" charset="-78"/>
              </a:rPr>
              <a:t>دادگان</a:t>
            </a:r>
            <a:endParaRPr dirty="0">
              <a:cs typeface="B Yekan" panose="00000400000000000000" pitchFamily="2" charset="-78"/>
            </a:endParaRPr>
          </a:p>
        </p:txBody>
      </p:sp>
      <p:graphicFrame>
        <p:nvGraphicFramePr>
          <p:cNvPr id="647" name="Google Shape;647;p33"/>
          <p:cNvGraphicFramePr/>
          <p:nvPr>
            <p:extLst>
              <p:ext uri="{D42A27DB-BD31-4B8C-83A1-F6EECF244321}">
                <p14:modId xmlns:p14="http://schemas.microsoft.com/office/powerpoint/2010/main" val="3189459931"/>
              </p:ext>
            </p:extLst>
          </p:nvPr>
        </p:nvGraphicFramePr>
        <p:xfrm>
          <a:off x="1248350" y="2202525"/>
          <a:ext cx="6647300" cy="1746475"/>
        </p:xfrm>
        <a:graphic>
          <a:graphicData uri="http://schemas.openxmlformats.org/drawingml/2006/table">
            <a:tbl>
              <a:tblPr>
                <a:noFill/>
                <a:tableStyleId>{5B7CE849-794C-45D5-BB0B-582ACD65B085}</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4000" b="1">
                          <a:solidFill>
                            <a:srgbClr val="F3F3F3"/>
                          </a:solidFill>
                          <a:latin typeface="Rajdhani"/>
                          <a:ea typeface="Rajdhani"/>
                          <a:cs typeface="Rajdhani"/>
                          <a:sym typeface="Rajdhani"/>
                        </a:rPr>
                        <a:t>04</a:t>
                      </a:r>
                      <a:endParaRPr sz="4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03</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02</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r>
                        <a:rPr lang="en" sz="3000" b="1">
                          <a:solidFill>
                            <a:schemeClr val="tx2"/>
                          </a:solidFill>
                          <a:latin typeface="Rajdhani"/>
                          <a:ea typeface="Rajdhani"/>
                          <a:cs typeface="Rajdhani"/>
                          <a:sym typeface="Rajdhani"/>
                        </a:rPr>
                        <a:t>01</a:t>
                      </a:r>
                      <a:endParaRPr sz="3000" b="1" dirty="0">
                        <a:solidFill>
                          <a:schemeClr val="tx2"/>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954025">
                <a:tc>
                  <a:txBody>
                    <a:bodyPr/>
                    <a:lstStyle/>
                    <a:p>
                      <a:pPr marL="0" lvl="0" indent="0" algn="ctr" rtl="1">
                        <a:lnSpc>
                          <a:spcPct val="100000"/>
                        </a:lnSpc>
                        <a:spcBef>
                          <a:spcPts val="0"/>
                        </a:spcBef>
                        <a:spcAft>
                          <a:spcPts val="1600"/>
                        </a:spcAft>
                        <a:buNone/>
                      </a:pPr>
                      <a:r>
                        <a:rPr lang="fa-IR" sz="2000" b="1" dirty="0">
                          <a:latin typeface="Vazir" panose="020B0603030804020204" pitchFamily="34" charset="-78"/>
                          <a:cs typeface="Vazir" panose="020B0603030804020204" pitchFamily="34" charset="-78"/>
                        </a:rPr>
                        <a:t>ذخیره سازی</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وکتورایز</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پیش پردازش</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1">
                        <a:lnSpc>
                          <a:spcPct val="100000"/>
                        </a:lnSpc>
                        <a:spcBef>
                          <a:spcPts val="0"/>
                        </a:spcBef>
                        <a:spcAft>
                          <a:spcPts val="1600"/>
                        </a:spcAft>
                        <a:buNone/>
                      </a:pPr>
                      <a:r>
                        <a:rPr lang="fa-IR" sz="1400" dirty="0">
                          <a:solidFill>
                            <a:schemeClr val="tx2"/>
                          </a:solidFill>
                          <a:latin typeface="Vazir" panose="020B0603030804020204" pitchFamily="34" charset="-78"/>
                          <a:cs typeface="Vazir" panose="020B0603030804020204" pitchFamily="34" charset="-78"/>
                        </a:rPr>
                        <a:t>انتخاب منبع</a:t>
                      </a: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0059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801063" y="2585997"/>
            <a:ext cx="5752933" cy="953170"/>
          </a:xfrm>
          <a:prstGeom prst="rect">
            <a:avLst/>
          </a:prstGeom>
        </p:spPr>
        <p:txBody>
          <a:bodyPr spcFirstLastPara="1" wrap="square" lIns="91425" tIns="91425" rIns="91425" bIns="91425" anchor="ctr" anchorCtr="0">
            <a:noAutofit/>
          </a:bodyPr>
          <a:lstStyle/>
          <a:p>
            <a:pPr algn="ctr" rtl="1"/>
            <a:r>
              <a:rPr lang="fa-IR" sz="4800" dirty="0">
                <a:latin typeface="Vazir" panose="020B0603030804020204" pitchFamily="34" charset="-78"/>
                <a:cs typeface="Vazir" panose="020B0603030804020204" pitchFamily="34" charset="-78"/>
              </a:rPr>
              <a:t>بازیابی</a:t>
            </a:r>
            <a:br>
              <a:rPr lang="fa-IR" sz="4800" dirty="0">
                <a:latin typeface="Vazir" panose="020B0603030804020204" pitchFamily="34" charset="-78"/>
                <a:cs typeface="Vazir" panose="020B0603030804020204" pitchFamily="34" charset="-78"/>
              </a:rPr>
            </a:br>
            <a:r>
              <a:rPr lang="en-US" sz="4800" dirty="0">
                <a:latin typeface="Vazir" panose="020B0603030804020204" pitchFamily="34" charset="-78"/>
                <a:cs typeface="Vazir" panose="020B0603030804020204" pitchFamily="34" charset="-78"/>
              </a:rPr>
              <a:t> </a:t>
            </a:r>
            <a:r>
              <a:rPr lang="fa-IR" sz="4800" dirty="0">
                <a:latin typeface="Vazir" panose="020B0603030804020204" pitchFamily="34" charset="-78"/>
                <a:cs typeface="Vazir" panose="020B0603030804020204" pitchFamily="34" charset="-78"/>
              </a:rPr>
              <a:t>و</a:t>
            </a:r>
            <a:br>
              <a:rPr lang="fa-IR" sz="4800" dirty="0">
                <a:latin typeface="Vazir" panose="020B0603030804020204" pitchFamily="34" charset="-78"/>
                <a:cs typeface="Vazir" panose="020B0603030804020204" pitchFamily="34" charset="-78"/>
              </a:rPr>
            </a:br>
            <a:r>
              <a:rPr lang="fa-IR" sz="4800" dirty="0">
                <a:latin typeface="Vazir" panose="020B0603030804020204" pitchFamily="34" charset="-78"/>
                <a:cs typeface="Vazir" panose="020B0603030804020204" pitchFamily="34" charset="-78"/>
              </a:rPr>
              <a:t> تولید متن</a:t>
            </a:r>
            <a:br>
              <a:rPr lang="fa-IR" sz="4800" dirty="0"/>
            </a:br>
            <a:endParaRPr sz="4800" dirty="0">
              <a:latin typeface="Vazir" panose="020B0604020202020204" charset="-78"/>
              <a:cs typeface="Vazir" panose="020B0604020202020204" charset="-78"/>
            </a:endParaRPr>
          </a:p>
        </p:txBody>
      </p:sp>
      <p:sp>
        <p:nvSpPr>
          <p:cNvPr id="176" name="Google Shape;176;p30"/>
          <p:cNvSpPr txBox="1">
            <a:spLocks noGrp="1"/>
          </p:cNvSpPr>
          <p:nvPr>
            <p:ph type="title" idx="2"/>
          </p:nvPr>
        </p:nvSpPr>
        <p:spPr>
          <a:xfrm>
            <a:off x="7204364" y="1588377"/>
            <a:ext cx="2083423" cy="1843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a:t>0</a:t>
            </a:r>
            <a:r>
              <a:rPr lang="en-US" sz="7200" dirty="0"/>
              <a:t>3</a:t>
            </a:r>
            <a:endParaRPr sz="7200" dirty="0"/>
          </a:p>
        </p:txBody>
      </p:sp>
      <p:cxnSp>
        <p:nvCxnSpPr>
          <p:cNvPr id="177" name="Google Shape;177;p30"/>
          <p:cNvCxnSpPr>
            <a:cxnSpLocks/>
          </p:cNvCxnSpPr>
          <p:nvPr/>
        </p:nvCxnSpPr>
        <p:spPr>
          <a:xfrm flipV="1">
            <a:off x="7045036" y="2698114"/>
            <a:ext cx="1442484" cy="10450"/>
          </a:xfrm>
          <a:prstGeom prst="straightConnector1">
            <a:avLst/>
          </a:prstGeom>
          <a:noFill/>
          <a:ln w="19050" cap="flat" cmpd="sng">
            <a:solidFill>
              <a:srgbClr val="F3F3F3"/>
            </a:solidFill>
            <a:prstDash val="solid"/>
            <a:round/>
            <a:headEnd type="oval" w="med" len="med"/>
            <a:tailEnd type="oval" w="med" len="med"/>
          </a:ln>
        </p:spPr>
      </p:cxnSp>
      <p:pic>
        <p:nvPicPr>
          <p:cNvPr id="6" name="Google Shape;1794;p47">
            <a:extLst>
              <a:ext uri="{FF2B5EF4-FFF2-40B4-BE49-F238E27FC236}">
                <a16:creationId xmlns:a16="http://schemas.microsoft.com/office/drawing/2014/main" id="{7E433F13-7C83-EADC-E881-94866CAACBC7}"/>
              </a:ext>
            </a:extLst>
          </p:cNvPr>
          <p:cNvPicPr preferRelativeResize="0"/>
          <p:nvPr/>
        </p:nvPicPr>
        <p:blipFill rotWithShape="1">
          <a:blip r:embed="rId3">
            <a:alphaModFix/>
          </a:blip>
          <a:srcRect l="25302" r="25297"/>
          <a:stretch/>
        </p:blipFill>
        <p:spPr>
          <a:xfrm flipH="1">
            <a:off x="219736" y="971850"/>
            <a:ext cx="2844000" cy="3240024"/>
          </a:xfrm>
          <a:prstGeom prst="rect">
            <a:avLst/>
          </a:prstGeom>
          <a:noFill/>
          <a:ln>
            <a:noFill/>
          </a:ln>
        </p:spPr>
      </p:pic>
    </p:spTree>
    <p:extLst>
      <p:ext uri="{BB962C8B-B14F-4D97-AF65-F5344CB8AC3E}">
        <p14:creationId xmlns:p14="http://schemas.microsoft.com/office/powerpoint/2010/main" val="1692695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Ai Tech Agency by GAM98">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381</Words>
  <Application>Microsoft Office PowerPoint</Application>
  <PresentationFormat>On-screen Show (16:9)</PresentationFormat>
  <Paragraphs>129</Paragraphs>
  <Slides>19</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Wingdings</vt:lpstr>
      <vt:lpstr>B Nazanin</vt:lpstr>
      <vt:lpstr>Vazir</vt:lpstr>
      <vt:lpstr>Advent Pro Light</vt:lpstr>
      <vt:lpstr>Arial</vt:lpstr>
      <vt:lpstr>Rajdhani</vt:lpstr>
      <vt:lpstr>Josefin Slab</vt:lpstr>
      <vt:lpstr>Anton</vt:lpstr>
      <vt:lpstr>B Yekan</vt:lpstr>
      <vt:lpstr>B Sina</vt:lpstr>
      <vt:lpstr>Fira Sans Condensed Light</vt:lpstr>
      <vt:lpstr>Ai Tech Agency by GAM98</vt:lpstr>
      <vt:lpstr>RAG خاص منظوره : مشاور روانشناسی</vt:lpstr>
      <vt:lpstr>دادگان</vt:lpstr>
      <vt:lpstr>مروری بر  کار های پیشین</vt:lpstr>
      <vt:lpstr>دادگان</vt:lpstr>
      <vt:lpstr>دادگان</vt:lpstr>
      <vt:lpstr>دادگان</vt:lpstr>
      <vt:lpstr>دادگان</vt:lpstr>
      <vt:lpstr>دادگان</vt:lpstr>
      <vt:lpstr>بازیابی  و  تولید متن </vt:lpstr>
      <vt:lpstr>بازیابی اطلاعات </vt:lpstr>
      <vt:lpstr>مدل تولید متن</vt:lpstr>
      <vt:lpstr>ارزیابی</vt:lpstr>
      <vt:lpstr>ارزیابی</vt:lpstr>
      <vt:lpstr>PowerPoint Presentation</vt:lpstr>
      <vt:lpstr>PowerPoint Presentation</vt:lpstr>
      <vt:lpstr>PowerPoint Presentation</vt:lpstr>
      <vt:lpstr>PowerPoint Presentation</vt:lpstr>
      <vt:lpstr>تجاری سازی</vt:lpstr>
      <vt:lpstr>با تشکر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قالب پاورپوینت هوش مصنوعی</dc:title>
  <dc:creator>user</dc:creator>
  <cp:lastModifiedBy>Morteza Shahrabi Farahani</cp:lastModifiedBy>
  <cp:revision>29</cp:revision>
  <dcterms:modified xsi:type="dcterms:W3CDTF">2024-09-26T06:07:30Z</dcterms:modified>
</cp:coreProperties>
</file>